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15"/>
  </p:notesMasterIdLst>
  <p:sldIdLst>
    <p:sldId id="256" r:id="rId2"/>
    <p:sldId id="258" r:id="rId3"/>
    <p:sldId id="260" r:id="rId4"/>
    <p:sldId id="309" r:id="rId5"/>
    <p:sldId id="311" r:id="rId6"/>
    <p:sldId id="312" r:id="rId7"/>
    <p:sldId id="261" r:id="rId8"/>
    <p:sldId id="313" r:id="rId9"/>
    <p:sldId id="262" r:id="rId10"/>
    <p:sldId id="315" r:id="rId11"/>
    <p:sldId id="314" r:id="rId12"/>
    <p:sldId id="308" r:id="rId13"/>
    <p:sldId id="310" r:id="rId14"/>
  </p:sldIdLst>
  <p:sldSz cx="9144000" cy="5143500" type="screen16x9"/>
  <p:notesSz cx="6858000" cy="9144000"/>
  <p:embeddedFontLst>
    <p:embeddedFont>
      <p:font typeface="Bebas Neue" panose="020B0606020202050201" pitchFamily="34" charset="0"/>
      <p:regular r:id="rId16"/>
    </p:embeddedFont>
    <p:embeddedFont>
      <p:font typeface="Golos Text" panose="020B0604020202020204" charset="0"/>
      <p:regular r:id="rId17"/>
      <p:bold r:id="rId18"/>
    </p:embeddedFont>
    <p:embeddedFont>
      <p:font typeface="Golos Text Medium"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4ED5065-E86F-4645-AFF2-6111117D001D}">
  <a:tblStyle styleId="{E4ED5065-E86F-4645-AFF2-6111117D001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669" autoAdjust="0"/>
  </p:normalViewPr>
  <p:slideViewPr>
    <p:cSldViewPr snapToGrid="0">
      <p:cViewPr varScale="1">
        <p:scale>
          <a:sx n="127" d="100"/>
          <a:sy n="127" d="100"/>
        </p:scale>
        <p:origin x="620"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jp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a:extLst>
            <a:ext uri="{FF2B5EF4-FFF2-40B4-BE49-F238E27FC236}">
              <a16:creationId xmlns:a16="http://schemas.microsoft.com/office/drawing/2014/main" id="{ED6AC718-5028-F386-FFEA-15231414DC8E}"/>
            </a:ext>
          </a:extLst>
        </p:cNvPr>
        <p:cNvGrpSpPr/>
        <p:nvPr/>
      </p:nvGrpSpPr>
      <p:grpSpPr>
        <a:xfrm>
          <a:off x="0" y="0"/>
          <a:ext cx="0" cy="0"/>
          <a:chOff x="0" y="0"/>
          <a:chExt cx="0" cy="0"/>
        </a:xfrm>
      </p:grpSpPr>
      <p:sp>
        <p:nvSpPr>
          <p:cNvPr id="442" name="Google Shape;442;g22b21ebf290_0_5:notes">
            <a:extLst>
              <a:ext uri="{FF2B5EF4-FFF2-40B4-BE49-F238E27FC236}">
                <a16:creationId xmlns:a16="http://schemas.microsoft.com/office/drawing/2014/main" id="{92B3B01D-5B60-5EAA-0102-6DA6C09C97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a:extLst>
              <a:ext uri="{FF2B5EF4-FFF2-40B4-BE49-F238E27FC236}">
                <a16:creationId xmlns:a16="http://schemas.microsoft.com/office/drawing/2014/main" id="{68CE827E-454D-2C49-19A3-AD439FBA7D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94281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a:extLst>
            <a:ext uri="{FF2B5EF4-FFF2-40B4-BE49-F238E27FC236}">
              <a16:creationId xmlns:a16="http://schemas.microsoft.com/office/drawing/2014/main" id="{3CE00A67-07EA-351C-A0C2-C66A55EE989F}"/>
            </a:ext>
          </a:extLst>
        </p:cNvPr>
        <p:cNvGrpSpPr/>
        <p:nvPr/>
      </p:nvGrpSpPr>
      <p:grpSpPr>
        <a:xfrm>
          <a:off x="0" y="0"/>
          <a:ext cx="0" cy="0"/>
          <a:chOff x="0" y="0"/>
          <a:chExt cx="0" cy="0"/>
        </a:xfrm>
      </p:grpSpPr>
      <p:sp>
        <p:nvSpPr>
          <p:cNvPr id="450" name="Google Shape;450;g22b21ebf290_0_124:notes">
            <a:extLst>
              <a:ext uri="{FF2B5EF4-FFF2-40B4-BE49-F238E27FC236}">
                <a16:creationId xmlns:a16="http://schemas.microsoft.com/office/drawing/2014/main" id="{9F513E19-3C57-AA78-2949-DC1AA2A0915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a:extLst>
              <a:ext uri="{FF2B5EF4-FFF2-40B4-BE49-F238E27FC236}">
                <a16:creationId xmlns:a16="http://schemas.microsoft.com/office/drawing/2014/main" id="{1369CC6E-DC84-F599-1B71-CFADA691A84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166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a:extLst>
            <a:ext uri="{FF2B5EF4-FFF2-40B4-BE49-F238E27FC236}">
              <a16:creationId xmlns:a16="http://schemas.microsoft.com/office/drawing/2014/main" id="{EF6338B2-51CD-36D8-CB7F-2DCA3CAA5D78}"/>
            </a:ext>
          </a:extLst>
        </p:cNvPr>
        <p:cNvGrpSpPr/>
        <p:nvPr/>
      </p:nvGrpSpPr>
      <p:grpSpPr>
        <a:xfrm>
          <a:off x="0" y="0"/>
          <a:ext cx="0" cy="0"/>
          <a:chOff x="0" y="0"/>
          <a:chExt cx="0" cy="0"/>
        </a:xfrm>
      </p:grpSpPr>
      <p:sp>
        <p:nvSpPr>
          <p:cNvPr id="466" name="Google Shape;466;g22b21ebf290_0_153:notes">
            <a:extLst>
              <a:ext uri="{FF2B5EF4-FFF2-40B4-BE49-F238E27FC236}">
                <a16:creationId xmlns:a16="http://schemas.microsoft.com/office/drawing/2014/main" id="{6527D5B2-2C3C-7D68-1E12-2F04CDAB35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a:extLst>
              <a:ext uri="{FF2B5EF4-FFF2-40B4-BE49-F238E27FC236}">
                <a16:creationId xmlns:a16="http://schemas.microsoft.com/office/drawing/2014/main" id="{D7D620AE-DDC7-BB85-1415-66DC86FFA4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3228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a:extLst>
            <a:ext uri="{FF2B5EF4-FFF2-40B4-BE49-F238E27FC236}">
              <a16:creationId xmlns:a16="http://schemas.microsoft.com/office/drawing/2014/main" id="{D45DDBF1-987B-92F0-F553-51FE6720FFC4}"/>
            </a:ext>
          </a:extLst>
        </p:cNvPr>
        <p:cNvGrpSpPr/>
        <p:nvPr/>
      </p:nvGrpSpPr>
      <p:grpSpPr>
        <a:xfrm>
          <a:off x="0" y="0"/>
          <a:ext cx="0" cy="0"/>
          <a:chOff x="0" y="0"/>
          <a:chExt cx="0" cy="0"/>
        </a:xfrm>
      </p:grpSpPr>
      <p:sp>
        <p:nvSpPr>
          <p:cNvPr id="450" name="Google Shape;450;g22b21ebf290_0_124:notes">
            <a:extLst>
              <a:ext uri="{FF2B5EF4-FFF2-40B4-BE49-F238E27FC236}">
                <a16:creationId xmlns:a16="http://schemas.microsoft.com/office/drawing/2014/main" id="{1A66828F-D326-0214-E84D-018A89CF8E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a:extLst>
              <a:ext uri="{FF2B5EF4-FFF2-40B4-BE49-F238E27FC236}">
                <a16:creationId xmlns:a16="http://schemas.microsoft.com/office/drawing/2014/main" id="{97FF394E-6EF4-E22D-F230-61151196F5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938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a:extLst>
            <a:ext uri="{FF2B5EF4-FFF2-40B4-BE49-F238E27FC236}">
              <a16:creationId xmlns:a16="http://schemas.microsoft.com/office/drawing/2014/main" id="{A450AFCD-5327-705C-DE80-8B90123717DB}"/>
            </a:ext>
          </a:extLst>
        </p:cNvPr>
        <p:cNvGrpSpPr/>
        <p:nvPr/>
      </p:nvGrpSpPr>
      <p:grpSpPr>
        <a:xfrm>
          <a:off x="0" y="0"/>
          <a:ext cx="0" cy="0"/>
          <a:chOff x="0" y="0"/>
          <a:chExt cx="0" cy="0"/>
        </a:xfrm>
      </p:grpSpPr>
      <p:sp>
        <p:nvSpPr>
          <p:cNvPr id="466" name="Google Shape;466;g22b21ebf290_0_153:notes">
            <a:extLst>
              <a:ext uri="{FF2B5EF4-FFF2-40B4-BE49-F238E27FC236}">
                <a16:creationId xmlns:a16="http://schemas.microsoft.com/office/drawing/2014/main" id="{93AF2BB9-FCE7-0874-791E-4DC7942D6E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a:extLst>
              <a:ext uri="{FF2B5EF4-FFF2-40B4-BE49-F238E27FC236}">
                <a16:creationId xmlns:a16="http://schemas.microsoft.com/office/drawing/2014/main" id="{1350ADBD-9CA4-8891-8670-071373F302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7469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a:extLst>
            <a:ext uri="{FF2B5EF4-FFF2-40B4-BE49-F238E27FC236}">
              <a16:creationId xmlns:a16="http://schemas.microsoft.com/office/drawing/2014/main" id="{412ABC7B-E4B3-8D9C-AAC5-3D736C5B0B99}"/>
            </a:ext>
          </a:extLst>
        </p:cNvPr>
        <p:cNvGrpSpPr/>
        <p:nvPr/>
      </p:nvGrpSpPr>
      <p:grpSpPr>
        <a:xfrm>
          <a:off x="0" y="0"/>
          <a:ext cx="0" cy="0"/>
          <a:chOff x="0" y="0"/>
          <a:chExt cx="0" cy="0"/>
        </a:xfrm>
      </p:grpSpPr>
      <p:sp>
        <p:nvSpPr>
          <p:cNvPr id="442" name="Google Shape;442;g22b21ebf290_0_5:notes">
            <a:extLst>
              <a:ext uri="{FF2B5EF4-FFF2-40B4-BE49-F238E27FC236}">
                <a16:creationId xmlns:a16="http://schemas.microsoft.com/office/drawing/2014/main" id="{ABB2F507-B363-1212-C668-A75AE835AA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a:extLst>
              <a:ext uri="{FF2B5EF4-FFF2-40B4-BE49-F238E27FC236}">
                <a16:creationId xmlns:a16="http://schemas.microsoft.com/office/drawing/2014/main" id="{8273B6A9-854E-A523-F299-71F003944C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3283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a:extLst>
            <a:ext uri="{FF2B5EF4-FFF2-40B4-BE49-F238E27FC236}">
              <a16:creationId xmlns:a16="http://schemas.microsoft.com/office/drawing/2014/main" id="{A3AF12F9-CBB5-B4C9-7CB8-20F914F8EAF1}"/>
            </a:ext>
          </a:extLst>
        </p:cNvPr>
        <p:cNvGrpSpPr/>
        <p:nvPr/>
      </p:nvGrpSpPr>
      <p:grpSpPr>
        <a:xfrm>
          <a:off x="0" y="0"/>
          <a:ext cx="0" cy="0"/>
          <a:chOff x="0" y="0"/>
          <a:chExt cx="0" cy="0"/>
        </a:xfrm>
      </p:grpSpPr>
      <p:sp>
        <p:nvSpPr>
          <p:cNvPr id="442" name="Google Shape;442;g22b21ebf290_0_5:notes">
            <a:extLst>
              <a:ext uri="{FF2B5EF4-FFF2-40B4-BE49-F238E27FC236}">
                <a16:creationId xmlns:a16="http://schemas.microsoft.com/office/drawing/2014/main" id="{76848ABA-CE56-3EB5-F892-BD7ECA97BF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a:extLst>
              <a:ext uri="{FF2B5EF4-FFF2-40B4-BE49-F238E27FC236}">
                <a16:creationId xmlns:a16="http://schemas.microsoft.com/office/drawing/2014/main" id="{08951AE1-CA2E-ED43-6E20-0372B42AF42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9437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6" r:id="rId7"/>
    <p:sldLayoutId id="2147483657" r:id="rId8"/>
    <p:sldLayoutId id="2147483658" r:id="rId9"/>
    <p:sldLayoutId id="2147483662" r:id="rId10"/>
    <p:sldLayoutId id="2147483663"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715100" y="714150"/>
            <a:ext cx="3995123" cy="118313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t>Car-Pooling System</a:t>
            </a:r>
            <a:endParaRPr sz="2400" dirty="0">
              <a:solidFill>
                <a:schemeClr val="accent3"/>
              </a:solidFill>
            </a:endParaRPr>
          </a:p>
        </p:txBody>
      </p: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C607ECDA-1633-CEB6-A5AB-8B09BA8D1DE3}"/>
              </a:ext>
            </a:extLst>
          </p:cNvPr>
          <p:cNvSpPr txBox="1"/>
          <p:nvPr/>
        </p:nvSpPr>
        <p:spPr>
          <a:xfrm>
            <a:off x="1654614" y="3837815"/>
            <a:ext cx="2487579" cy="954107"/>
          </a:xfrm>
          <a:prstGeom prst="rect">
            <a:avLst/>
          </a:prstGeom>
          <a:noFill/>
        </p:spPr>
        <p:txBody>
          <a:bodyPr wrap="square">
            <a:spAutoFit/>
          </a:bodyPr>
          <a:lstStyle/>
          <a:p>
            <a:r>
              <a:rPr lang="en-US" dirty="0"/>
              <a:t>Muhammad shah (22p9153)</a:t>
            </a:r>
            <a:br>
              <a:rPr lang="en-US" dirty="0"/>
            </a:br>
            <a:r>
              <a:rPr lang="en-US" dirty="0" err="1"/>
              <a:t>Shayan</a:t>
            </a:r>
            <a:r>
              <a:rPr lang="en-US" dirty="0"/>
              <a:t> Rasool (22p9157)</a:t>
            </a:r>
          </a:p>
          <a:p>
            <a:r>
              <a:rPr lang="en-US" dirty="0" err="1"/>
              <a:t>M.Yamman</a:t>
            </a:r>
            <a:r>
              <a:rPr lang="en-US" dirty="0"/>
              <a:t> (22p3000)</a:t>
            </a:r>
            <a:br>
              <a:rPr lang="en-US" dirty="0"/>
            </a:br>
            <a:r>
              <a:rPr lang="en-US" dirty="0"/>
              <a:t>Nasir </a:t>
            </a:r>
            <a:r>
              <a:rPr lang="en-US" dirty="0" err="1"/>
              <a:t>razaque</a:t>
            </a:r>
            <a:r>
              <a:rPr lang="en-US" dirty="0"/>
              <a:t> (22p9134)</a:t>
            </a:r>
          </a:p>
        </p:txBody>
      </p:sp>
      <p:grpSp>
        <p:nvGrpSpPr>
          <p:cNvPr id="4" name="Google Shape;775;p38">
            <a:extLst>
              <a:ext uri="{FF2B5EF4-FFF2-40B4-BE49-F238E27FC236}">
                <a16:creationId xmlns:a16="http://schemas.microsoft.com/office/drawing/2014/main" id="{6FD9D7E8-3016-C64D-A8AA-E528237834F2}"/>
              </a:ext>
            </a:extLst>
          </p:cNvPr>
          <p:cNvGrpSpPr/>
          <p:nvPr/>
        </p:nvGrpSpPr>
        <p:grpSpPr>
          <a:xfrm>
            <a:off x="196914" y="3902953"/>
            <a:ext cx="1350744" cy="1125376"/>
            <a:chOff x="2735825" y="2251925"/>
            <a:chExt cx="1386775" cy="1101400"/>
          </a:xfrm>
        </p:grpSpPr>
        <p:sp>
          <p:nvSpPr>
            <p:cNvPr id="5" name="Google Shape;776;p38">
              <a:extLst>
                <a:ext uri="{FF2B5EF4-FFF2-40B4-BE49-F238E27FC236}">
                  <a16:creationId xmlns:a16="http://schemas.microsoft.com/office/drawing/2014/main" id="{A72DE11A-640A-63FE-45F3-3543CD4C3223}"/>
                </a:ext>
              </a:extLst>
            </p:cNvPr>
            <p:cNvSpPr/>
            <p:nvPr/>
          </p:nvSpPr>
          <p:spPr>
            <a:xfrm>
              <a:off x="3436875" y="2721175"/>
              <a:ext cx="551875" cy="126275"/>
            </a:xfrm>
            <a:custGeom>
              <a:avLst/>
              <a:gdLst/>
              <a:ahLst/>
              <a:cxnLst/>
              <a:rect l="l" t="t" r="r" b="b"/>
              <a:pathLst>
                <a:path w="22075" h="5051" extrusionOk="0">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77;p38">
              <a:extLst>
                <a:ext uri="{FF2B5EF4-FFF2-40B4-BE49-F238E27FC236}">
                  <a16:creationId xmlns:a16="http://schemas.microsoft.com/office/drawing/2014/main" id="{2C8CB22A-EE72-E6ED-197B-8174DA6B0A67}"/>
                </a:ext>
              </a:extLst>
            </p:cNvPr>
            <p:cNvSpPr/>
            <p:nvPr/>
          </p:nvSpPr>
          <p:spPr>
            <a:xfrm>
              <a:off x="3947100" y="2742375"/>
              <a:ext cx="52375" cy="73975"/>
            </a:xfrm>
            <a:custGeom>
              <a:avLst/>
              <a:gdLst/>
              <a:ahLst/>
              <a:cxnLst/>
              <a:rect l="l" t="t" r="r" b="b"/>
              <a:pathLst>
                <a:path w="2095" h="2959" extrusionOk="0">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78;p38">
              <a:extLst>
                <a:ext uri="{FF2B5EF4-FFF2-40B4-BE49-F238E27FC236}">
                  <a16:creationId xmlns:a16="http://schemas.microsoft.com/office/drawing/2014/main" id="{47DD6B41-54CB-B78F-611A-8D1935C3BCA9}"/>
                </a:ext>
              </a:extLst>
            </p:cNvPr>
            <p:cNvSpPr/>
            <p:nvPr/>
          </p:nvSpPr>
          <p:spPr>
            <a:xfrm>
              <a:off x="3970975" y="2715625"/>
              <a:ext cx="74850" cy="101600"/>
            </a:xfrm>
            <a:custGeom>
              <a:avLst/>
              <a:gdLst/>
              <a:ahLst/>
              <a:cxnLst/>
              <a:rect l="l" t="t" r="r" b="b"/>
              <a:pathLst>
                <a:path w="2994" h="4064" extrusionOk="0">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79;p38">
              <a:extLst>
                <a:ext uri="{FF2B5EF4-FFF2-40B4-BE49-F238E27FC236}">
                  <a16:creationId xmlns:a16="http://schemas.microsoft.com/office/drawing/2014/main" id="{3F6B5794-A6C3-BEE0-4492-111385A827D2}"/>
                </a:ext>
              </a:extLst>
            </p:cNvPr>
            <p:cNvSpPr/>
            <p:nvPr/>
          </p:nvSpPr>
          <p:spPr>
            <a:xfrm>
              <a:off x="4005200" y="2715300"/>
              <a:ext cx="56175" cy="99575"/>
            </a:xfrm>
            <a:custGeom>
              <a:avLst/>
              <a:gdLst/>
              <a:ahLst/>
              <a:cxnLst/>
              <a:rect l="l" t="t" r="r" b="b"/>
              <a:pathLst>
                <a:path w="2247" h="3983" extrusionOk="0">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80;p38">
              <a:extLst>
                <a:ext uri="{FF2B5EF4-FFF2-40B4-BE49-F238E27FC236}">
                  <a16:creationId xmlns:a16="http://schemas.microsoft.com/office/drawing/2014/main" id="{4122CD78-FAAC-3853-7A8A-8D874A324013}"/>
                </a:ext>
              </a:extLst>
            </p:cNvPr>
            <p:cNvSpPr/>
            <p:nvPr/>
          </p:nvSpPr>
          <p:spPr>
            <a:xfrm>
              <a:off x="4023650" y="2726700"/>
              <a:ext cx="35825" cy="74900"/>
            </a:xfrm>
            <a:custGeom>
              <a:avLst/>
              <a:gdLst/>
              <a:ahLst/>
              <a:cxnLst/>
              <a:rect l="l" t="t" r="r" b="b"/>
              <a:pathLst>
                <a:path w="1433" h="2996" extrusionOk="0">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81;p38">
              <a:extLst>
                <a:ext uri="{FF2B5EF4-FFF2-40B4-BE49-F238E27FC236}">
                  <a16:creationId xmlns:a16="http://schemas.microsoft.com/office/drawing/2014/main" id="{61E573FB-83C3-07CF-5694-76ACC1B17BC8}"/>
                </a:ext>
              </a:extLst>
            </p:cNvPr>
            <p:cNvSpPr/>
            <p:nvPr/>
          </p:nvSpPr>
          <p:spPr>
            <a:xfrm>
              <a:off x="4016475" y="2729575"/>
              <a:ext cx="31300" cy="71525"/>
            </a:xfrm>
            <a:custGeom>
              <a:avLst/>
              <a:gdLst/>
              <a:ahLst/>
              <a:cxnLst/>
              <a:rect l="l" t="t" r="r" b="b"/>
              <a:pathLst>
                <a:path w="1252" h="2861" extrusionOk="0">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82;p38">
              <a:extLst>
                <a:ext uri="{FF2B5EF4-FFF2-40B4-BE49-F238E27FC236}">
                  <a16:creationId xmlns:a16="http://schemas.microsoft.com/office/drawing/2014/main" id="{50EB8931-65F8-E61D-F5EB-2F48D9331459}"/>
                </a:ext>
              </a:extLst>
            </p:cNvPr>
            <p:cNvSpPr/>
            <p:nvPr/>
          </p:nvSpPr>
          <p:spPr>
            <a:xfrm>
              <a:off x="4013800" y="2729575"/>
              <a:ext cx="79075" cy="45050"/>
            </a:xfrm>
            <a:custGeom>
              <a:avLst/>
              <a:gdLst/>
              <a:ahLst/>
              <a:cxnLst/>
              <a:rect l="l" t="t" r="r" b="b"/>
              <a:pathLst>
                <a:path w="3163" h="1802" extrusionOk="0">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83;p38">
              <a:extLst>
                <a:ext uri="{FF2B5EF4-FFF2-40B4-BE49-F238E27FC236}">
                  <a16:creationId xmlns:a16="http://schemas.microsoft.com/office/drawing/2014/main" id="{A6F9B9D5-B6F9-8ECD-961B-6C55639212E4}"/>
                </a:ext>
              </a:extLst>
            </p:cNvPr>
            <p:cNvSpPr/>
            <p:nvPr/>
          </p:nvSpPr>
          <p:spPr>
            <a:xfrm>
              <a:off x="4020675" y="2764550"/>
              <a:ext cx="69400" cy="51875"/>
            </a:xfrm>
            <a:custGeom>
              <a:avLst/>
              <a:gdLst/>
              <a:ahLst/>
              <a:cxnLst/>
              <a:rect l="l" t="t" r="r" b="b"/>
              <a:pathLst>
                <a:path w="2776" h="2075" extrusionOk="0">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84;p38">
              <a:extLst>
                <a:ext uri="{FF2B5EF4-FFF2-40B4-BE49-F238E27FC236}">
                  <a16:creationId xmlns:a16="http://schemas.microsoft.com/office/drawing/2014/main" id="{C7BF405F-D862-95A3-2CFB-06406F66A5D0}"/>
                </a:ext>
              </a:extLst>
            </p:cNvPr>
            <p:cNvSpPr/>
            <p:nvPr/>
          </p:nvSpPr>
          <p:spPr>
            <a:xfrm>
              <a:off x="4011775" y="2704125"/>
              <a:ext cx="110825" cy="46250"/>
            </a:xfrm>
            <a:custGeom>
              <a:avLst/>
              <a:gdLst/>
              <a:ahLst/>
              <a:cxnLst/>
              <a:rect l="l" t="t" r="r" b="b"/>
              <a:pathLst>
                <a:path w="4433" h="1850" extrusionOk="0">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85;p38">
              <a:extLst>
                <a:ext uri="{FF2B5EF4-FFF2-40B4-BE49-F238E27FC236}">
                  <a16:creationId xmlns:a16="http://schemas.microsoft.com/office/drawing/2014/main" id="{F4CB1FBA-C78B-13D4-3369-937E8E63A849}"/>
                </a:ext>
              </a:extLst>
            </p:cNvPr>
            <p:cNvSpPr/>
            <p:nvPr/>
          </p:nvSpPr>
          <p:spPr>
            <a:xfrm>
              <a:off x="3895525" y="2770275"/>
              <a:ext cx="27175" cy="53525"/>
            </a:xfrm>
            <a:custGeom>
              <a:avLst/>
              <a:gdLst/>
              <a:ahLst/>
              <a:cxnLst/>
              <a:rect l="l" t="t" r="r" b="b"/>
              <a:pathLst>
                <a:path w="1087" h="2141" extrusionOk="0">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86;p38">
              <a:extLst>
                <a:ext uri="{FF2B5EF4-FFF2-40B4-BE49-F238E27FC236}">
                  <a16:creationId xmlns:a16="http://schemas.microsoft.com/office/drawing/2014/main" id="{AFAAB3F6-8AF5-AB5E-463B-47C73244F528}"/>
                </a:ext>
              </a:extLst>
            </p:cNvPr>
            <p:cNvSpPr/>
            <p:nvPr/>
          </p:nvSpPr>
          <p:spPr>
            <a:xfrm>
              <a:off x="3826150" y="2784150"/>
              <a:ext cx="20525" cy="54400"/>
            </a:xfrm>
            <a:custGeom>
              <a:avLst/>
              <a:gdLst/>
              <a:ahLst/>
              <a:cxnLst/>
              <a:rect l="l" t="t" r="r" b="b"/>
              <a:pathLst>
                <a:path w="821" h="2176" extrusionOk="0">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87;p38">
              <a:extLst>
                <a:ext uri="{FF2B5EF4-FFF2-40B4-BE49-F238E27FC236}">
                  <a16:creationId xmlns:a16="http://schemas.microsoft.com/office/drawing/2014/main" id="{70F9FC40-D6D2-F0E3-04F5-3AB4D74C35AB}"/>
                </a:ext>
              </a:extLst>
            </p:cNvPr>
            <p:cNvSpPr/>
            <p:nvPr/>
          </p:nvSpPr>
          <p:spPr>
            <a:xfrm>
              <a:off x="3753975" y="2792475"/>
              <a:ext cx="23575" cy="53975"/>
            </a:xfrm>
            <a:custGeom>
              <a:avLst/>
              <a:gdLst/>
              <a:ahLst/>
              <a:cxnLst/>
              <a:rect l="l" t="t" r="r" b="b"/>
              <a:pathLst>
                <a:path w="943" h="2159" extrusionOk="0">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88;p38">
              <a:extLst>
                <a:ext uri="{FF2B5EF4-FFF2-40B4-BE49-F238E27FC236}">
                  <a16:creationId xmlns:a16="http://schemas.microsoft.com/office/drawing/2014/main" id="{A9E72AFF-62CE-5F69-215C-7B85534F7F01}"/>
                </a:ext>
              </a:extLst>
            </p:cNvPr>
            <p:cNvSpPr/>
            <p:nvPr/>
          </p:nvSpPr>
          <p:spPr>
            <a:xfrm>
              <a:off x="3671875" y="2793425"/>
              <a:ext cx="20900" cy="53250"/>
            </a:xfrm>
            <a:custGeom>
              <a:avLst/>
              <a:gdLst/>
              <a:ahLst/>
              <a:cxnLst/>
              <a:rect l="l" t="t" r="r" b="b"/>
              <a:pathLst>
                <a:path w="836" h="2130" extrusionOk="0">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89;p38">
              <a:extLst>
                <a:ext uri="{FF2B5EF4-FFF2-40B4-BE49-F238E27FC236}">
                  <a16:creationId xmlns:a16="http://schemas.microsoft.com/office/drawing/2014/main" id="{B370E990-4B86-0881-03B2-5C3525DEBCD6}"/>
                </a:ext>
              </a:extLst>
            </p:cNvPr>
            <p:cNvSpPr/>
            <p:nvPr/>
          </p:nvSpPr>
          <p:spPr>
            <a:xfrm>
              <a:off x="3609375" y="2785650"/>
              <a:ext cx="21900" cy="53750"/>
            </a:xfrm>
            <a:custGeom>
              <a:avLst/>
              <a:gdLst/>
              <a:ahLst/>
              <a:cxnLst/>
              <a:rect l="l" t="t" r="r" b="b"/>
              <a:pathLst>
                <a:path w="876" h="2150" extrusionOk="0">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90;p38">
              <a:extLst>
                <a:ext uri="{FF2B5EF4-FFF2-40B4-BE49-F238E27FC236}">
                  <a16:creationId xmlns:a16="http://schemas.microsoft.com/office/drawing/2014/main" id="{DB6297E9-5298-4610-5A77-DF3AFCE11057}"/>
                </a:ext>
              </a:extLst>
            </p:cNvPr>
            <p:cNvSpPr/>
            <p:nvPr/>
          </p:nvSpPr>
          <p:spPr>
            <a:xfrm>
              <a:off x="3553050" y="2772750"/>
              <a:ext cx="27150" cy="53075"/>
            </a:xfrm>
            <a:custGeom>
              <a:avLst/>
              <a:gdLst/>
              <a:ahLst/>
              <a:cxnLst/>
              <a:rect l="l" t="t" r="r" b="b"/>
              <a:pathLst>
                <a:path w="1086" h="2123" extrusionOk="0">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91;p38">
              <a:extLst>
                <a:ext uri="{FF2B5EF4-FFF2-40B4-BE49-F238E27FC236}">
                  <a16:creationId xmlns:a16="http://schemas.microsoft.com/office/drawing/2014/main" id="{05A5FE72-8C59-6895-5D76-EF32AF68D61A}"/>
                </a:ext>
              </a:extLst>
            </p:cNvPr>
            <p:cNvSpPr/>
            <p:nvPr/>
          </p:nvSpPr>
          <p:spPr>
            <a:xfrm>
              <a:off x="3554300" y="2790225"/>
              <a:ext cx="406950" cy="57225"/>
            </a:xfrm>
            <a:custGeom>
              <a:avLst/>
              <a:gdLst/>
              <a:ahLst/>
              <a:cxnLst/>
              <a:rect l="l" t="t" r="r" b="b"/>
              <a:pathLst>
                <a:path w="16278" h="2289" extrusionOk="0">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92;p38">
              <a:extLst>
                <a:ext uri="{FF2B5EF4-FFF2-40B4-BE49-F238E27FC236}">
                  <a16:creationId xmlns:a16="http://schemas.microsoft.com/office/drawing/2014/main" id="{EC60EEE4-566C-04C1-2208-5D20E50AFD63}"/>
                </a:ext>
              </a:extLst>
            </p:cNvPr>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93;p38">
              <a:extLst>
                <a:ext uri="{FF2B5EF4-FFF2-40B4-BE49-F238E27FC236}">
                  <a16:creationId xmlns:a16="http://schemas.microsoft.com/office/drawing/2014/main" id="{B01B320D-9FE3-3A32-0773-736781929513}"/>
                </a:ext>
              </a:extLst>
            </p:cNvPr>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94;p38">
              <a:extLst>
                <a:ext uri="{FF2B5EF4-FFF2-40B4-BE49-F238E27FC236}">
                  <a16:creationId xmlns:a16="http://schemas.microsoft.com/office/drawing/2014/main" id="{08451BDB-330B-F3E8-B660-4D3F9BDECBC1}"/>
                </a:ext>
              </a:extLst>
            </p:cNvPr>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95;p38">
              <a:extLst>
                <a:ext uri="{FF2B5EF4-FFF2-40B4-BE49-F238E27FC236}">
                  <a16:creationId xmlns:a16="http://schemas.microsoft.com/office/drawing/2014/main" id="{661B6CCB-2BD4-9928-C471-E61922B379FD}"/>
                </a:ext>
              </a:extLst>
            </p:cNvPr>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96;p38">
              <a:extLst>
                <a:ext uri="{FF2B5EF4-FFF2-40B4-BE49-F238E27FC236}">
                  <a16:creationId xmlns:a16="http://schemas.microsoft.com/office/drawing/2014/main" id="{65FD4EB4-E9F1-B25B-9C40-BAB9E73575C9}"/>
                </a:ext>
              </a:extLst>
            </p:cNvPr>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97;p38">
              <a:extLst>
                <a:ext uri="{FF2B5EF4-FFF2-40B4-BE49-F238E27FC236}">
                  <a16:creationId xmlns:a16="http://schemas.microsoft.com/office/drawing/2014/main" id="{2BE20609-958A-89D8-0F55-0AAE1046DAD7}"/>
                </a:ext>
              </a:extLst>
            </p:cNvPr>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98;p38">
              <a:extLst>
                <a:ext uri="{FF2B5EF4-FFF2-40B4-BE49-F238E27FC236}">
                  <a16:creationId xmlns:a16="http://schemas.microsoft.com/office/drawing/2014/main" id="{F03E3097-3184-39DE-F467-EAB03B8586D6}"/>
                </a:ext>
              </a:extLst>
            </p:cNvPr>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99;p38">
              <a:extLst>
                <a:ext uri="{FF2B5EF4-FFF2-40B4-BE49-F238E27FC236}">
                  <a16:creationId xmlns:a16="http://schemas.microsoft.com/office/drawing/2014/main" id="{43494160-8C13-AA93-3A4A-4AC762481BF6}"/>
                </a:ext>
              </a:extLst>
            </p:cNvPr>
            <p:cNvSpPr/>
            <p:nvPr/>
          </p:nvSpPr>
          <p:spPr>
            <a:xfrm>
              <a:off x="3314875" y="2660500"/>
              <a:ext cx="279600" cy="551750"/>
            </a:xfrm>
            <a:custGeom>
              <a:avLst/>
              <a:gdLst/>
              <a:ahLst/>
              <a:cxnLst/>
              <a:rect l="l" t="t" r="r" b="b"/>
              <a:pathLst>
                <a:path w="11184" h="22070" extrusionOk="0">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00;p38">
              <a:extLst>
                <a:ext uri="{FF2B5EF4-FFF2-40B4-BE49-F238E27FC236}">
                  <a16:creationId xmlns:a16="http://schemas.microsoft.com/office/drawing/2014/main" id="{FF9D0937-6BA0-985B-F86D-9AAE663C9120}"/>
                </a:ext>
              </a:extLst>
            </p:cNvPr>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1;p38">
              <a:extLst>
                <a:ext uri="{FF2B5EF4-FFF2-40B4-BE49-F238E27FC236}">
                  <a16:creationId xmlns:a16="http://schemas.microsoft.com/office/drawing/2014/main" id="{2CA392B0-6DA2-DAF2-686D-5A611150658E}"/>
                </a:ext>
              </a:extLst>
            </p:cNvPr>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2;p38">
              <a:extLst>
                <a:ext uri="{FF2B5EF4-FFF2-40B4-BE49-F238E27FC236}">
                  <a16:creationId xmlns:a16="http://schemas.microsoft.com/office/drawing/2014/main" id="{25F7C3EC-7C5C-595B-26D7-C403851CB9CD}"/>
                </a:ext>
              </a:extLst>
            </p:cNvPr>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03;p38">
              <a:extLst>
                <a:ext uri="{FF2B5EF4-FFF2-40B4-BE49-F238E27FC236}">
                  <a16:creationId xmlns:a16="http://schemas.microsoft.com/office/drawing/2014/main" id="{2E4B7AC4-691B-78C5-8E9E-5D4A461A41CA}"/>
                </a:ext>
              </a:extLst>
            </p:cNvPr>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04;p38">
              <a:extLst>
                <a:ext uri="{FF2B5EF4-FFF2-40B4-BE49-F238E27FC236}">
                  <a16:creationId xmlns:a16="http://schemas.microsoft.com/office/drawing/2014/main" id="{95BE68D8-D15E-1FB9-87CE-D9AB377CB22C}"/>
                </a:ext>
              </a:extLst>
            </p:cNvPr>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05;p38">
              <a:extLst>
                <a:ext uri="{FF2B5EF4-FFF2-40B4-BE49-F238E27FC236}">
                  <a16:creationId xmlns:a16="http://schemas.microsoft.com/office/drawing/2014/main" id="{FD160CCC-89AA-A821-8A50-18F175AAAEAC}"/>
                </a:ext>
              </a:extLst>
            </p:cNvPr>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06;p38">
              <a:extLst>
                <a:ext uri="{FF2B5EF4-FFF2-40B4-BE49-F238E27FC236}">
                  <a16:creationId xmlns:a16="http://schemas.microsoft.com/office/drawing/2014/main" id="{AFF288CC-C682-C8E2-C508-4B526FBD38CB}"/>
                </a:ext>
              </a:extLst>
            </p:cNvPr>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07;p38">
              <a:extLst>
                <a:ext uri="{FF2B5EF4-FFF2-40B4-BE49-F238E27FC236}">
                  <a16:creationId xmlns:a16="http://schemas.microsoft.com/office/drawing/2014/main" id="{34982522-464A-1BB8-2D0F-01354A90DEB6}"/>
                </a:ext>
              </a:extLst>
            </p:cNvPr>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08;p38">
              <a:extLst>
                <a:ext uri="{FF2B5EF4-FFF2-40B4-BE49-F238E27FC236}">
                  <a16:creationId xmlns:a16="http://schemas.microsoft.com/office/drawing/2014/main" id="{D6ED74F2-40C7-2414-2935-AC3D94880589}"/>
                </a:ext>
              </a:extLst>
            </p:cNvPr>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09;p38">
              <a:extLst>
                <a:ext uri="{FF2B5EF4-FFF2-40B4-BE49-F238E27FC236}">
                  <a16:creationId xmlns:a16="http://schemas.microsoft.com/office/drawing/2014/main" id="{9341B9AC-C0A9-B65A-A0A0-F099CDA8BFC4}"/>
                </a:ext>
              </a:extLst>
            </p:cNvPr>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10;p38">
              <a:extLst>
                <a:ext uri="{FF2B5EF4-FFF2-40B4-BE49-F238E27FC236}">
                  <a16:creationId xmlns:a16="http://schemas.microsoft.com/office/drawing/2014/main" id="{FECDEFFD-662E-36AD-899E-B6D0289BEDA8}"/>
                </a:ext>
              </a:extLst>
            </p:cNvPr>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11;p38">
              <a:extLst>
                <a:ext uri="{FF2B5EF4-FFF2-40B4-BE49-F238E27FC236}">
                  <a16:creationId xmlns:a16="http://schemas.microsoft.com/office/drawing/2014/main" id="{25FEA443-B5CD-4E8E-70E5-B1BD99EC2EF4}"/>
                </a:ext>
              </a:extLst>
            </p:cNvPr>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12;p38">
              <a:extLst>
                <a:ext uri="{FF2B5EF4-FFF2-40B4-BE49-F238E27FC236}">
                  <a16:creationId xmlns:a16="http://schemas.microsoft.com/office/drawing/2014/main" id="{0867DF4A-728C-AE9C-AF45-2A66FB214671}"/>
                </a:ext>
              </a:extLst>
            </p:cNvPr>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13;p38">
              <a:extLst>
                <a:ext uri="{FF2B5EF4-FFF2-40B4-BE49-F238E27FC236}">
                  <a16:creationId xmlns:a16="http://schemas.microsoft.com/office/drawing/2014/main" id="{75A9F1FD-0DA2-B0F9-4617-6C9156E75DB8}"/>
                </a:ext>
              </a:extLst>
            </p:cNvPr>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14;p38">
              <a:extLst>
                <a:ext uri="{FF2B5EF4-FFF2-40B4-BE49-F238E27FC236}">
                  <a16:creationId xmlns:a16="http://schemas.microsoft.com/office/drawing/2014/main" id="{5EE3613A-0D98-A50D-33B6-D9C2D4DA608D}"/>
                </a:ext>
              </a:extLst>
            </p:cNvPr>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15;p38">
              <a:extLst>
                <a:ext uri="{FF2B5EF4-FFF2-40B4-BE49-F238E27FC236}">
                  <a16:creationId xmlns:a16="http://schemas.microsoft.com/office/drawing/2014/main" id="{146B1EF9-2B43-F770-2850-1F1AC5AAB29A}"/>
                </a:ext>
              </a:extLst>
            </p:cNvPr>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16;p38">
              <a:extLst>
                <a:ext uri="{FF2B5EF4-FFF2-40B4-BE49-F238E27FC236}">
                  <a16:creationId xmlns:a16="http://schemas.microsoft.com/office/drawing/2014/main" id="{171C1847-9226-00D9-869F-BB48D050797B}"/>
                </a:ext>
              </a:extLst>
            </p:cNvPr>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17;p38">
              <a:extLst>
                <a:ext uri="{FF2B5EF4-FFF2-40B4-BE49-F238E27FC236}">
                  <a16:creationId xmlns:a16="http://schemas.microsoft.com/office/drawing/2014/main" id="{512B23DF-F3E8-D936-415E-64366C9A2473}"/>
                </a:ext>
              </a:extLst>
            </p:cNvPr>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18;p38">
              <a:extLst>
                <a:ext uri="{FF2B5EF4-FFF2-40B4-BE49-F238E27FC236}">
                  <a16:creationId xmlns:a16="http://schemas.microsoft.com/office/drawing/2014/main" id="{C6313F99-E9C8-F1A6-01CF-9FE3FBF89BD5}"/>
                </a:ext>
              </a:extLst>
            </p:cNvPr>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19;p38">
              <a:extLst>
                <a:ext uri="{FF2B5EF4-FFF2-40B4-BE49-F238E27FC236}">
                  <a16:creationId xmlns:a16="http://schemas.microsoft.com/office/drawing/2014/main" id="{F1BBC907-D22F-F3AE-8D48-E6C679EB901F}"/>
                </a:ext>
              </a:extLst>
            </p:cNvPr>
            <p:cNvSpPr/>
            <p:nvPr/>
          </p:nvSpPr>
          <p:spPr>
            <a:xfrm>
              <a:off x="3314875" y="2660500"/>
              <a:ext cx="279600" cy="551750"/>
            </a:xfrm>
            <a:custGeom>
              <a:avLst/>
              <a:gdLst/>
              <a:ahLst/>
              <a:cxnLst/>
              <a:rect l="l" t="t" r="r" b="b"/>
              <a:pathLst>
                <a:path w="11184" h="22070" extrusionOk="0">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20;p38">
              <a:extLst>
                <a:ext uri="{FF2B5EF4-FFF2-40B4-BE49-F238E27FC236}">
                  <a16:creationId xmlns:a16="http://schemas.microsoft.com/office/drawing/2014/main" id="{B9CCCFDC-B28D-29CA-C2F3-B584FF5D4F8F}"/>
                </a:ext>
              </a:extLst>
            </p:cNvPr>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21;p38">
              <a:extLst>
                <a:ext uri="{FF2B5EF4-FFF2-40B4-BE49-F238E27FC236}">
                  <a16:creationId xmlns:a16="http://schemas.microsoft.com/office/drawing/2014/main" id="{F18E02A0-B26B-1576-F179-0CC5241FD335}"/>
                </a:ext>
              </a:extLst>
            </p:cNvPr>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22;p38">
              <a:extLst>
                <a:ext uri="{FF2B5EF4-FFF2-40B4-BE49-F238E27FC236}">
                  <a16:creationId xmlns:a16="http://schemas.microsoft.com/office/drawing/2014/main" id="{A5720D43-E15D-CE9D-565D-14F188B3297B}"/>
                </a:ext>
              </a:extLst>
            </p:cNvPr>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23;p38">
              <a:extLst>
                <a:ext uri="{FF2B5EF4-FFF2-40B4-BE49-F238E27FC236}">
                  <a16:creationId xmlns:a16="http://schemas.microsoft.com/office/drawing/2014/main" id="{6D5115B9-C24A-786C-00F8-A876726B288C}"/>
                </a:ext>
              </a:extLst>
            </p:cNvPr>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24;p38">
              <a:extLst>
                <a:ext uri="{FF2B5EF4-FFF2-40B4-BE49-F238E27FC236}">
                  <a16:creationId xmlns:a16="http://schemas.microsoft.com/office/drawing/2014/main" id="{09A843CE-906B-8A2D-1CFC-160D344BFEFF}"/>
                </a:ext>
              </a:extLst>
            </p:cNvPr>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25;p38">
              <a:extLst>
                <a:ext uri="{FF2B5EF4-FFF2-40B4-BE49-F238E27FC236}">
                  <a16:creationId xmlns:a16="http://schemas.microsoft.com/office/drawing/2014/main" id="{E13D98B6-10D2-3C3D-7495-3808A57EA750}"/>
                </a:ext>
              </a:extLst>
            </p:cNvPr>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26;p38">
              <a:extLst>
                <a:ext uri="{FF2B5EF4-FFF2-40B4-BE49-F238E27FC236}">
                  <a16:creationId xmlns:a16="http://schemas.microsoft.com/office/drawing/2014/main" id="{25F59AD0-3E7C-0275-623D-A98F821A135C}"/>
                </a:ext>
              </a:extLst>
            </p:cNvPr>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27;p38">
              <a:extLst>
                <a:ext uri="{FF2B5EF4-FFF2-40B4-BE49-F238E27FC236}">
                  <a16:creationId xmlns:a16="http://schemas.microsoft.com/office/drawing/2014/main" id="{7CF84694-8D98-2255-8C02-4F3F46F83CBA}"/>
                </a:ext>
              </a:extLst>
            </p:cNvPr>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28;p38">
              <a:extLst>
                <a:ext uri="{FF2B5EF4-FFF2-40B4-BE49-F238E27FC236}">
                  <a16:creationId xmlns:a16="http://schemas.microsoft.com/office/drawing/2014/main" id="{405E4C7E-44C2-CC56-C1D5-C2D529F4045E}"/>
                </a:ext>
              </a:extLst>
            </p:cNvPr>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29;p38">
              <a:extLst>
                <a:ext uri="{FF2B5EF4-FFF2-40B4-BE49-F238E27FC236}">
                  <a16:creationId xmlns:a16="http://schemas.microsoft.com/office/drawing/2014/main" id="{A0E5E86E-FEAD-C09D-9FA7-9427B2B4F426}"/>
                </a:ext>
              </a:extLst>
            </p:cNvPr>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30;p38">
              <a:extLst>
                <a:ext uri="{FF2B5EF4-FFF2-40B4-BE49-F238E27FC236}">
                  <a16:creationId xmlns:a16="http://schemas.microsoft.com/office/drawing/2014/main" id="{BA5F9D84-5242-97E3-6696-CF658613A7E8}"/>
                </a:ext>
              </a:extLst>
            </p:cNvPr>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31;p38">
              <a:extLst>
                <a:ext uri="{FF2B5EF4-FFF2-40B4-BE49-F238E27FC236}">
                  <a16:creationId xmlns:a16="http://schemas.microsoft.com/office/drawing/2014/main" id="{8F3BDC8F-6C5C-98B4-7A13-97B79E0E0FB6}"/>
                </a:ext>
              </a:extLst>
            </p:cNvPr>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32;p38">
              <a:extLst>
                <a:ext uri="{FF2B5EF4-FFF2-40B4-BE49-F238E27FC236}">
                  <a16:creationId xmlns:a16="http://schemas.microsoft.com/office/drawing/2014/main" id="{13636F17-3FA0-96DF-A6EC-612B62F349F9}"/>
                </a:ext>
              </a:extLst>
            </p:cNvPr>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33;p38">
              <a:extLst>
                <a:ext uri="{FF2B5EF4-FFF2-40B4-BE49-F238E27FC236}">
                  <a16:creationId xmlns:a16="http://schemas.microsoft.com/office/drawing/2014/main" id="{D1416D4F-46E4-0E42-828F-47B856C314C5}"/>
                </a:ext>
              </a:extLst>
            </p:cNvPr>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34;p38">
              <a:extLst>
                <a:ext uri="{FF2B5EF4-FFF2-40B4-BE49-F238E27FC236}">
                  <a16:creationId xmlns:a16="http://schemas.microsoft.com/office/drawing/2014/main" id="{A21C2EA6-18C3-4295-CD77-34BFD1114856}"/>
                </a:ext>
              </a:extLst>
            </p:cNvPr>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35;p38">
              <a:extLst>
                <a:ext uri="{FF2B5EF4-FFF2-40B4-BE49-F238E27FC236}">
                  <a16:creationId xmlns:a16="http://schemas.microsoft.com/office/drawing/2014/main" id="{9ECF21A2-EFB6-7510-AE25-80213DEBA0E4}"/>
                </a:ext>
              </a:extLst>
            </p:cNvPr>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36;p38">
              <a:extLst>
                <a:ext uri="{FF2B5EF4-FFF2-40B4-BE49-F238E27FC236}">
                  <a16:creationId xmlns:a16="http://schemas.microsoft.com/office/drawing/2014/main" id="{C92281A4-617F-E73E-CC3E-B01034512E07}"/>
                </a:ext>
              </a:extLst>
            </p:cNvPr>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37;p38">
              <a:extLst>
                <a:ext uri="{FF2B5EF4-FFF2-40B4-BE49-F238E27FC236}">
                  <a16:creationId xmlns:a16="http://schemas.microsoft.com/office/drawing/2014/main" id="{A7C5C5DF-5418-DD4A-4833-48745A9EEC97}"/>
                </a:ext>
              </a:extLst>
            </p:cNvPr>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38;p38">
              <a:extLst>
                <a:ext uri="{FF2B5EF4-FFF2-40B4-BE49-F238E27FC236}">
                  <a16:creationId xmlns:a16="http://schemas.microsoft.com/office/drawing/2014/main" id="{03813E8C-3AE3-A00D-3FB2-1E9DDF35EA42}"/>
                </a:ext>
              </a:extLst>
            </p:cNvPr>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39;p38">
              <a:extLst>
                <a:ext uri="{FF2B5EF4-FFF2-40B4-BE49-F238E27FC236}">
                  <a16:creationId xmlns:a16="http://schemas.microsoft.com/office/drawing/2014/main" id="{10D5AFD0-3CFE-740A-2BAB-0D8DCC734271}"/>
                </a:ext>
              </a:extLst>
            </p:cNvPr>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40;p38">
              <a:extLst>
                <a:ext uri="{FF2B5EF4-FFF2-40B4-BE49-F238E27FC236}">
                  <a16:creationId xmlns:a16="http://schemas.microsoft.com/office/drawing/2014/main" id="{E47A12B7-1D98-8C4F-467D-24D2950C47E8}"/>
                </a:ext>
              </a:extLst>
            </p:cNvPr>
            <p:cNvSpPr/>
            <p:nvPr/>
          </p:nvSpPr>
          <p:spPr>
            <a:xfrm>
              <a:off x="2735825" y="2782850"/>
              <a:ext cx="384850" cy="382025"/>
            </a:xfrm>
            <a:custGeom>
              <a:avLst/>
              <a:gdLst/>
              <a:ahLst/>
              <a:cxnLst/>
              <a:rect l="l" t="t" r="r" b="b"/>
              <a:pathLst>
                <a:path w="15394" h="15281" extrusionOk="0">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41;p38">
              <a:extLst>
                <a:ext uri="{FF2B5EF4-FFF2-40B4-BE49-F238E27FC236}">
                  <a16:creationId xmlns:a16="http://schemas.microsoft.com/office/drawing/2014/main" id="{C639A519-029B-727D-3931-32F0D32BB0B2}"/>
                </a:ext>
              </a:extLst>
            </p:cNvPr>
            <p:cNvSpPr/>
            <p:nvPr/>
          </p:nvSpPr>
          <p:spPr>
            <a:xfrm>
              <a:off x="3017125" y="3079575"/>
              <a:ext cx="27725" cy="50200"/>
            </a:xfrm>
            <a:custGeom>
              <a:avLst/>
              <a:gdLst/>
              <a:ahLst/>
              <a:cxnLst/>
              <a:rect l="l" t="t" r="r" b="b"/>
              <a:pathLst>
                <a:path w="1109" h="2008" extrusionOk="0">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42;p38">
              <a:extLst>
                <a:ext uri="{FF2B5EF4-FFF2-40B4-BE49-F238E27FC236}">
                  <a16:creationId xmlns:a16="http://schemas.microsoft.com/office/drawing/2014/main" id="{2C4805FF-4B1C-C4CB-BA9E-47E75C9D0A11}"/>
                </a:ext>
              </a:extLst>
            </p:cNvPr>
            <p:cNvSpPr/>
            <p:nvPr/>
          </p:nvSpPr>
          <p:spPr>
            <a:xfrm>
              <a:off x="2948925" y="3104650"/>
              <a:ext cx="33875" cy="48725"/>
            </a:xfrm>
            <a:custGeom>
              <a:avLst/>
              <a:gdLst/>
              <a:ahLst/>
              <a:cxnLst/>
              <a:rect l="l" t="t" r="r" b="b"/>
              <a:pathLst>
                <a:path w="1355" h="1949" extrusionOk="0">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43;p38">
              <a:extLst>
                <a:ext uri="{FF2B5EF4-FFF2-40B4-BE49-F238E27FC236}">
                  <a16:creationId xmlns:a16="http://schemas.microsoft.com/office/drawing/2014/main" id="{93D5B453-BDEB-8F87-CE7F-419CBC502DC6}"/>
                </a:ext>
              </a:extLst>
            </p:cNvPr>
            <p:cNvSpPr/>
            <p:nvPr/>
          </p:nvSpPr>
          <p:spPr>
            <a:xfrm>
              <a:off x="2868250" y="3115525"/>
              <a:ext cx="19750" cy="49325"/>
            </a:xfrm>
            <a:custGeom>
              <a:avLst/>
              <a:gdLst/>
              <a:ahLst/>
              <a:cxnLst/>
              <a:rect l="l" t="t" r="r" b="b"/>
              <a:pathLst>
                <a:path w="790" h="1973" extrusionOk="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44;p38">
              <a:extLst>
                <a:ext uri="{FF2B5EF4-FFF2-40B4-BE49-F238E27FC236}">
                  <a16:creationId xmlns:a16="http://schemas.microsoft.com/office/drawing/2014/main" id="{4DD50D5B-2F28-2370-7A70-EF765601122E}"/>
                </a:ext>
              </a:extLst>
            </p:cNvPr>
            <p:cNvSpPr/>
            <p:nvPr/>
          </p:nvSpPr>
          <p:spPr>
            <a:xfrm>
              <a:off x="2786950" y="3088250"/>
              <a:ext cx="39000" cy="48625"/>
            </a:xfrm>
            <a:custGeom>
              <a:avLst/>
              <a:gdLst/>
              <a:ahLst/>
              <a:cxnLst/>
              <a:rect l="l" t="t" r="r" b="b"/>
              <a:pathLst>
                <a:path w="1560" h="1945" extrusionOk="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45;p38">
              <a:extLst>
                <a:ext uri="{FF2B5EF4-FFF2-40B4-BE49-F238E27FC236}">
                  <a16:creationId xmlns:a16="http://schemas.microsoft.com/office/drawing/2014/main" id="{9943DCCE-6D51-1C6E-2095-05E12684A6C0}"/>
                </a:ext>
              </a:extLst>
            </p:cNvPr>
            <p:cNvSpPr/>
            <p:nvPr/>
          </p:nvSpPr>
          <p:spPr>
            <a:xfrm>
              <a:off x="2745750" y="3033225"/>
              <a:ext cx="47775" cy="33325"/>
            </a:xfrm>
            <a:custGeom>
              <a:avLst/>
              <a:gdLst/>
              <a:ahLst/>
              <a:cxnLst/>
              <a:rect l="l" t="t" r="r" b="b"/>
              <a:pathLst>
                <a:path w="1911" h="1333" extrusionOk="0">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846;p38">
              <a:extLst>
                <a:ext uri="{FF2B5EF4-FFF2-40B4-BE49-F238E27FC236}">
                  <a16:creationId xmlns:a16="http://schemas.microsoft.com/office/drawing/2014/main" id="{49BF93E1-D87A-7D54-41EA-1B7BCDB433F6}"/>
                </a:ext>
              </a:extLst>
            </p:cNvPr>
            <p:cNvSpPr/>
            <p:nvPr/>
          </p:nvSpPr>
          <p:spPr>
            <a:xfrm>
              <a:off x="2736900" y="2955825"/>
              <a:ext cx="50150" cy="17450"/>
            </a:xfrm>
            <a:custGeom>
              <a:avLst/>
              <a:gdLst/>
              <a:ahLst/>
              <a:cxnLst/>
              <a:rect l="l" t="t" r="r" b="b"/>
              <a:pathLst>
                <a:path w="2006" h="698" extrusionOk="0">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47;p38">
              <a:extLst>
                <a:ext uri="{FF2B5EF4-FFF2-40B4-BE49-F238E27FC236}">
                  <a16:creationId xmlns:a16="http://schemas.microsoft.com/office/drawing/2014/main" id="{F4C930A7-8CF2-4155-02F4-C626AD3C2FCF}"/>
                </a:ext>
              </a:extLst>
            </p:cNvPr>
            <p:cNvSpPr/>
            <p:nvPr/>
          </p:nvSpPr>
          <p:spPr>
            <a:xfrm>
              <a:off x="2772900" y="2869025"/>
              <a:ext cx="51800" cy="33125"/>
            </a:xfrm>
            <a:custGeom>
              <a:avLst/>
              <a:gdLst/>
              <a:ahLst/>
              <a:cxnLst/>
              <a:rect l="l" t="t" r="r" b="b"/>
              <a:pathLst>
                <a:path w="2072" h="1325" extrusionOk="0">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48;p38">
              <a:extLst>
                <a:ext uri="{FF2B5EF4-FFF2-40B4-BE49-F238E27FC236}">
                  <a16:creationId xmlns:a16="http://schemas.microsoft.com/office/drawing/2014/main" id="{21295364-E9DC-EAF7-33F0-AB85D7296AA8}"/>
                </a:ext>
              </a:extLst>
            </p:cNvPr>
            <p:cNvSpPr/>
            <p:nvPr/>
          </p:nvSpPr>
          <p:spPr>
            <a:xfrm>
              <a:off x="2839325" y="2819275"/>
              <a:ext cx="38600" cy="45025"/>
            </a:xfrm>
            <a:custGeom>
              <a:avLst/>
              <a:gdLst/>
              <a:ahLst/>
              <a:cxnLst/>
              <a:rect l="l" t="t" r="r" b="b"/>
              <a:pathLst>
                <a:path w="1544" h="1801" extrusionOk="0">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49;p38">
              <a:extLst>
                <a:ext uri="{FF2B5EF4-FFF2-40B4-BE49-F238E27FC236}">
                  <a16:creationId xmlns:a16="http://schemas.microsoft.com/office/drawing/2014/main" id="{2BA23E04-3C53-9044-89B0-E3FDB52219D0}"/>
                </a:ext>
              </a:extLst>
            </p:cNvPr>
            <p:cNvSpPr/>
            <p:nvPr/>
          </p:nvSpPr>
          <p:spPr>
            <a:xfrm>
              <a:off x="2920500" y="2789525"/>
              <a:ext cx="29300" cy="49500"/>
            </a:xfrm>
            <a:custGeom>
              <a:avLst/>
              <a:gdLst/>
              <a:ahLst/>
              <a:cxnLst/>
              <a:rect l="l" t="t" r="r" b="b"/>
              <a:pathLst>
                <a:path w="1172" h="1980" extrusionOk="0">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850;p38">
              <a:extLst>
                <a:ext uri="{FF2B5EF4-FFF2-40B4-BE49-F238E27FC236}">
                  <a16:creationId xmlns:a16="http://schemas.microsoft.com/office/drawing/2014/main" id="{457EFEEC-5CC2-808E-BC83-B47EF78AD6BD}"/>
                </a:ext>
              </a:extLst>
            </p:cNvPr>
            <p:cNvSpPr/>
            <p:nvPr/>
          </p:nvSpPr>
          <p:spPr>
            <a:xfrm>
              <a:off x="3067125" y="3030950"/>
              <a:ext cx="62450" cy="74525"/>
            </a:xfrm>
            <a:custGeom>
              <a:avLst/>
              <a:gdLst/>
              <a:ahLst/>
              <a:cxnLst/>
              <a:rect l="l" t="t" r="r" b="b"/>
              <a:pathLst>
                <a:path w="2498" h="2981" extrusionOk="0">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51;p38">
              <a:extLst>
                <a:ext uri="{FF2B5EF4-FFF2-40B4-BE49-F238E27FC236}">
                  <a16:creationId xmlns:a16="http://schemas.microsoft.com/office/drawing/2014/main" id="{9AD05DA2-B601-FC1F-71C7-C2DB6A3B1A68}"/>
                </a:ext>
              </a:extLst>
            </p:cNvPr>
            <p:cNvSpPr/>
            <p:nvPr/>
          </p:nvSpPr>
          <p:spPr>
            <a:xfrm>
              <a:off x="3088500" y="2995375"/>
              <a:ext cx="87375" cy="98250"/>
            </a:xfrm>
            <a:custGeom>
              <a:avLst/>
              <a:gdLst/>
              <a:ahLst/>
              <a:cxnLst/>
              <a:rect l="l" t="t" r="r" b="b"/>
              <a:pathLst>
                <a:path w="3495" h="3930" extrusionOk="0">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52;p38">
              <a:extLst>
                <a:ext uri="{FF2B5EF4-FFF2-40B4-BE49-F238E27FC236}">
                  <a16:creationId xmlns:a16="http://schemas.microsoft.com/office/drawing/2014/main" id="{17D2BD1C-01AC-EC22-C993-EBDFA0EBB05C}"/>
                </a:ext>
              </a:extLst>
            </p:cNvPr>
            <p:cNvSpPr/>
            <p:nvPr/>
          </p:nvSpPr>
          <p:spPr>
            <a:xfrm>
              <a:off x="3116700" y="2994000"/>
              <a:ext cx="69100" cy="92075"/>
            </a:xfrm>
            <a:custGeom>
              <a:avLst/>
              <a:gdLst/>
              <a:ahLst/>
              <a:cxnLst/>
              <a:rect l="l" t="t" r="r" b="b"/>
              <a:pathLst>
                <a:path w="2764" h="3683" extrusionOk="0">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853;p38">
              <a:extLst>
                <a:ext uri="{FF2B5EF4-FFF2-40B4-BE49-F238E27FC236}">
                  <a16:creationId xmlns:a16="http://schemas.microsoft.com/office/drawing/2014/main" id="{5E939AA2-3096-FECE-12D3-7DA5A9FAF7DC}"/>
                </a:ext>
              </a:extLst>
            </p:cNvPr>
            <p:cNvSpPr/>
            <p:nvPr/>
          </p:nvSpPr>
          <p:spPr>
            <a:xfrm>
              <a:off x="3133025" y="3003575"/>
              <a:ext cx="49075" cy="69275"/>
            </a:xfrm>
            <a:custGeom>
              <a:avLst/>
              <a:gdLst/>
              <a:ahLst/>
              <a:cxnLst/>
              <a:rect l="l" t="t" r="r" b="b"/>
              <a:pathLst>
                <a:path w="1963" h="2771" extrusionOk="0">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854;p38">
              <a:extLst>
                <a:ext uri="{FF2B5EF4-FFF2-40B4-BE49-F238E27FC236}">
                  <a16:creationId xmlns:a16="http://schemas.microsoft.com/office/drawing/2014/main" id="{15F04AB1-C901-FE0F-93C4-CDBCEB0688A8}"/>
                </a:ext>
              </a:extLst>
            </p:cNvPr>
            <p:cNvSpPr/>
            <p:nvPr/>
          </p:nvSpPr>
          <p:spPr>
            <a:xfrm>
              <a:off x="3129000" y="3008175"/>
              <a:ext cx="42225" cy="64650"/>
            </a:xfrm>
            <a:custGeom>
              <a:avLst/>
              <a:gdLst/>
              <a:ahLst/>
              <a:cxnLst/>
              <a:rect l="l" t="t" r="r" b="b"/>
              <a:pathLst>
                <a:path w="1689" h="2586" extrusionOk="0">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855;p38">
              <a:extLst>
                <a:ext uri="{FF2B5EF4-FFF2-40B4-BE49-F238E27FC236}">
                  <a16:creationId xmlns:a16="http://schemas.microsoft.com/office/drawing/2014/main" id="{C4C1B150-C4FA-7240-B388-4965627DB66D}"/>
                </a:ext>
              </a:extLst>
            </p:cNvPr>
            <p:cNvSpPr/>
            <p:nvPr/>
          </p:nvSpPr>
          <p:spPr>
            <a:xfrm>
              <a:off x="3127225" y="2999175"/>
              <a:ext cx="80800" cy="41325"/>
            </a:xfrm>
            <a:custGeom>
              <a:avLst/>
              <a:gdLst/>
              <a:ahLst/>
              <a:cxnLst/>
              <a:rect l="l" t="t" r="r" b="b"/>
              <a:pathLst>
                <a:path w="3232" h="1653" extrusionOk="0">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856;p38">
              <a:extLst>
                <a:ext uri="{FF2B5EF4-FFF2-40B4-BE49-F238E27FC236}">
                  <a16:creationId xmlns:a16="http://schemas.microsoft.com/office/drawing/2014/main" id="{E61D6CA0-2C58-95B6-ED95-F65FD8F2FD3C}"/>
                </a:ext>
              </a:extLst>
            </p:cNvPr>
            <p:cNvSpPr/>
            <p:nvPr/>
          </p:nvSpPr>
          <p:spPr>
            <a:xfrm>
              <a:off x="3119875" y="2973800"/>
              <a:ext cx="80650" cy="45950"/>
            </a:xfrm>
            <a:custGeom>
              <a:avLst/>
              <a:gdLst/>
              <a:ahLst/>
              <a:cxnLst/>
              <a:rect l="l" t="t" r="r" b="b"/>
              <a:pathLst>
                <a:path w="3226" h="1838" extrusionOk="0">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857;p38">
              <a:extLst>
                <a:ext uri="{FF2B5EF4-FFF2-40B4-BE49-F238E27FC236}">
                  <a16:creationId xmlns:a16="http://schemas.microsoft.com/office/drawing/2014/main" id="{AB1FBE72-5D2B-560A-2842-4325FA30623C}"/>
                </a:ext>
              </a:extLst>
            </p:cNvPr>
            <p:cNvSpPr/>
            <p:nvPr/>
          </p:nvSpPr>
          <p:spPr>
            <a:xfrm>
              <a:off x="3139725" y="3034050"/>
              <a:ext cx="73200" cy="45725"/>
            </a:xfrm>
            <a:custGeom>
              <a:avLst/>
              <a:gdLst/>
              <a:ahLst/>
              <a:cxnLst/>
              <a:rect l="l" t="t" r="r" b="b"/>
              <a:pathLst>
                <a:path w="2928" h="1829" extrusionOk="0">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858;p38">
              <a:extLst>
                <a:ext uri="{FF2B5EF4-FFF2-40B4-BE49-F238E27FC236}">
                  <a16:creationId xmlns:a16="http://schemas.microsoft.com/office/drawing/2014/main" id="{A8E576D9-205B-AB20-7FF7-FCBBF3E86D22}"/>
                </a:ext>
              </a:extLst>
            </p:cNvPr>
            <p:cNvSpPr/>
            <p:nvPr/>
          </p:nvSpPr>
          <p:spPr>
            <a:xfrm>
              <a:off x="2735825" y="2782850"/>
              <a:ext cx="356075" cy="382025"/>
            </a:xfrm>
            <a:custGeom>
              <a:avLst/>
              <a:gdLst/>
              <a:ahLst/>
              <a:cxnLst/>
              <a:rect l="l" t="t" r="r" b="b"/>
              <a:pathLst>
                <a:path w="14243" h="15281" extrusionOk="0">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 name="Google Shape;82;p21">
            <a:extLst>
              <a:ext uri="{FF2B5EF4-FFF2-40B4-BE49-F238E27FC236}">
                <a16:creationId xmlns:a16="http://schemas.microsoft.com/office/drawing/2014/main" id="{E469F1CD-6CA0-ACBC-E731-B2A3A9D28E52}"/>
              </a:ext>
            </a:extLst>
          </p:cNvPr>
          <p:cNvSpPr txBox="1">
            <a:spLocks/>
          </p:cNvSpPr>
          <p:nvPr/>
        </p:nvSpPr>
        <p:spPr>
          <a:xfrm>
            <a:off x="1641313" y="3223752"/>
            <a:ext cx="1944708" cy="63737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5200"/>
              <a:buFont typeface="Golos Text Medium"/>
              <a:buNone/>
              <a:defRPr sz="4800" b="0" i="0" u="none" strike="noStrike" cap="none">
                <a:solidFill>
                  <a:schemeClr val="dk1"/>
                </a:solidFill>
                <a:latin typeface="Golos Text Medium"/>
                <a:ea typeface="Golos Text Medium"/>
                <a:cs typeface="Golos Text Medium"/>
                <a:sym typeface="Golos Text Medium"/>
              </a:defRPr>
            </a:lvl1pPr>
            <a:lvl2pPr marR="0" lvl="1"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2pPr>
            <a:lvl3pPr marR="0" lvl="2"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3pPr>
            <a:lvl4pPr marR="0" lvl="3"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4pPr>
            <a:lvl5pPr marR="0" lvl="4"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5pPr>
            <a:lvl6pPr marR="0" lvl="5"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6pPr>
            <a:lvl7pPr marR="0" lvl="6"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7pPr>
            <a:lvl8pPr marR="0" lvl="7"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8pPr>
            <a:lvl9pPr marR="0" lvl="8"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9pPr>
          </a:lstStyle>
          <a:p>
            <a:r>
              <a:rPr kumimoji="0" lang="en-US" sz="2000" b="1" i="0" u="sng" strike="noStrike" kern="0" cap="none" spc="0" normalizeH="0" baseline="0" noProof="0" dirty="0">
                <a:ln>
                  <a:noFill/>
                </a:ln>
                <a:solidFill>
                  <a:srgbClr val="000000"/>
                </a:solidFill>
                <a:effectLst/>
                <a:uLnTx/>
                <a:uFillTx/>
                <a:latin typeface="Golos Text" panose="020B0604020202020204" charset="0"/>
                <a:cs typeface="Golos Text" panose="020B0604020202020204" charset="0"/>
                <a:sym typeface="Arial"/>
              </a:rPr>
              <a:t>Presented by:</a:t>
            </a:r>
            <a:endParaRPr lang="en-US" sz="2000" dirty="0">
              <a:solidFill>
                <a:schemeClr val="accent3"/>
              </a:solidFill>
              <a:latin typeface="Golos Text" panose="020B0604020202020204" charset="0"/>
              <a:cs typeface="Golos Text" panose="020B060402020202020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barn(inVertical)">
                                      <p:cBhvr>
                                        <p:cTn id="7" dur="500"/>
                                        <p:tgtEl>
                                          <p:spTgt spid="8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4">
          <a:extLst>
            <a:ext uri="{FF2B5EF4-FFF2-40B4-BE49-F238E27FC236}">
              <a16:creationId xmlns:a16="http://schemas.microsoft.com/office/drawing/2014/main" id="{D9280FF2-D24E-E04F-5A2C-0E15179757DA}"/>
            </a:ext>
          </a:extLst>
        </p:cNvPr>
        <p:cNvGrpSpPr/>
        <p:nvPr/>
      </p:nvGrpSpPr>
      <p:grpSpPr>
        <a:xfrm>
          <a:off x="0" y="0"/>
          <a:ext cx="0" cy="0"/>
          <a:chOff x="0" y="0"/>
          <a:chExt cx="0" cy="0"/>
        </a:xfrm>
      </p:grpSpPr>
      <p:sp>
        <p:nvSpPr>
          <p:cNvPr id="445" name="Google Shape;445;p26">
            <a:extLst>
              <a:ext uri="{FF2B5EF4-FFF2-40B4-BE49-F238E27FC236}">
                <a16:creationId xmlns:a16="http://schemas.microsoft.com/office/drawing/2014/main" id="{B6D15543-9C3C-0CB9-637B-C8AD3ED31A94}"/>
              </a:ext>
            </a:extLst>
          </p:cNvPr>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lvl="0"/>
            <a:r>
              <a:rPr lang="en-US" sz="2000" dirty="0"/>
              <a:t>We brought all the stakeholders together to make decisions. It felt like a family dinner—everyone had an opinion, but somehow, we got through it.</a:t>
            </a:r>
            <a:endParaRPr sz="2000" dirty="0"/>
          </a:p>
        </p:txBody>
      </p:sp>
    </p:spTree>
    <p:extLst>
      <p:ext uri="{BB962C8B-B14F-4D97-AF65-F5344CB8AC3E}">
        <p14:creationId xmlns:p14="http://schemas.microsoft.com/office/powerpoint/2010/main" val="25066549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45"/>
                                        </p:tgtEl>
                                        <p:attrNameLst>
                                          <p:attrName>style.visibility</p:attrName>
                                        </p:attrNameLst>
                                      </p:cBhvr>
                                      <p:to>
                                        <p:strVal val="visible"/>
                                      </p:to>
                                    </p:set>
                                    <p:animEffect transition="in" filter="barn(inVertical)">
                                      <p:cBhvr>
                                        <p:cTn id="7" dur="500"/>
                                        <p:tgtEl>
                                          <p:spTgt spid="4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4">
          <a:extLst>
            <a:ext uri="{FF2B5EF4-FFF2-40B4-BE49-F238E27FC236}">
              <a16:creationId xmlns:a16="http://schemas.microsoft.com/office/drawing/2014/main" id="{8E857BB4-D9B2-7C17-DFC6-AABD1374E9AE}"/>
            </a:ext>
          </a:extLst>
        </p:cNvPr>
        <p:cNvGrpSpPr/>
        <p:nvPr/>
      </p:nvGrpSpPr>
      <p:grpSpPr>
        <a:xfrm>
          <a:off x="0" y="0"/>
          <a:ext cx="0" cy="0"/>
          <a:chOff x="0" y="0"/>
          <a:chExt cx="0" cy="0"/>
        </a:xfrm>
      </p:grpSpPr>
      <p:sp>
        <p:nvSpPr>
          <p:cNvPr id="445" name="Google Shape;445;p26">
            <a:extLst>
              <a:ext uri="{FF2B5EF4-FFF2-40B4-BE49-F238E27FC236}">
                <a16:creationId xmlns:a16="http://schemas.microsoft.com/office/drawing/2014/main" id="{5605BAF6-B4B2-275D-D23D-B5393E12D428}"/>
              </a:ext>
            </a:extLst>
          </p:cNvPr>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lvl="0"/>
            <a:r>
              <a:rPr lang="en-US" sz="2000" dirty="0"/>
              <a:t>Requirement elicitation teaches you patience. Like when you explain an idea and someone says, ‘That’s great, but can we make it completely different?</a:t>
            </a:r>
            <a:endParaRPr sz="2000" dirty="0"/>
          </a:p>
        </p:txBody>
      </p:sp>
    </p:spTree>
    <p:extLst>
      <p:ext uri="{BB962C8B-B14F-4D97-AF65-F5344CB8AC3E}">
        <p14:creationId xmlns:p14="http://schemas.microsoft.com/office/powerpoint/2010/main" val="23982745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45"/>
                                        </p:tgtEl>
                                        <p:attrNameLst>
                                          <p:attrName>style.visibility</p:attrName>
                                        </p:attrNameLst>
                                      </p:cBhvr>
                                      <p:to>
                                        <p:strVal val="visible"/>
                                      </p:to>
                                    </p:set>
                                    <p:animEffect transition="in" filter="barn(inVertical)">
                                      <p:cBhvr>
                                        <p:cTn id="7" dur="500"/>
                                        <p:tgtEl>
                                          <p:spTgt spid="4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2">
          <a:extLst>
            <a:ext uri="{FF2B5EF4-FFF2-40B4-BE49-F238E27FC236}">
              <a16:creationId xmlns:a16="http://schemas.microsoft.com/office/drawing/2014/main" id="{841D094A-EFB7-2112-AC47-C135DAAD677B}"/>
            </a:ext>
          </a:extLst>
        </p:cNvPr>
        <p:cNvGrpSpPr/>
        <p:nvPr/>
      </p:nvGrpSpPr>
      <p:grpSpPr>
        <a:xfrm>
          <a:off x="0" y="0"/>
          <a:ext cx="0" cy="0"/>
          <a:chOff x="0" y="0"/>
          <a:chExt cx="0" cy="0"/>
        </a:xfrm>
      </p:grpSpPr>
      <p:sp>
        <p:nvSpPr>
          <p:cNvPr id="453" name="Google Shape;453;p27">
            <a:extLst>
              <a:ext uri="{FF2B5EF4-FFF2-40B4-BE49-F238E27FC236}">
                <a16:creationId xmlns:a16="http://schemas.microsoft.com/office/drawing/2014/main" id="{BEE97BFF-CC1A-71E6-C92C-F0ED692A17A3}"/>
              </a:ext>
            </a:extLst>
          </p:cNvPr>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t>Car-Pooling</a:t>
            </a:r>
            <a:r>
              <a:rPr lang="en-US" sz="2000" b="1" dirty="0"/>
              <a:t> </a:t>
            </a:r>
            <a:r>
              <a:rPr lang="en-US" sz="2800" b="1" dirty="0"/>
              <a:t>System</a:t>
            </a:r>
            <a:endParaRPr sz="2000" b="1" dirty="0"/>
          </a:p>
        </p:txBody>
      </p:sp>
      <p:sp>
        <p:nvSpPr>
          <p:cNvPr id="454" name="Google Shape;454;p27">
            <a:extLst>
              <a:ext uri="{FF2B5EF4-FFF2-40B4-BE49-F238E27FC236}">
                <a16:creationId xmlns:a16="http://schemas.microsoft.com/office/drawing/2014/main" id="{9572FE1B-6B93-8469-E15F-0FDB02DC2FDE}"/>
              </a:ext>
            </a:extLst>
          </p:cNvPr>
          <p:cNvSpPr txBox="1">
            <a:spLocks noGrp="1"/>
          </p:cNvSpPr>
          <p:nvPr>
            <p:ph type="body" idx="1"/>
          </p:nvPr>
        </p:nvSpPr>
        <p:spPr>
          <a:xfrm>
            <a:off x="715099" y="1242450"/>
            <a:ext cx="5278645" cy="783052"/>
          </a:xfrm>
          <a:prstGeom prst="rect">
            <a:avLst/>
          </a:prstGeom>
        </p:spPr>
        <p:txBody>
          <a:bodyPr spcFirstLastPara="1" wrap="square" lIns="91425" tIns="91425" rIns="91425" bIns="91425" anchor="t" anchorCtr="0">
            <a:noAutofit/>
          </a:bodyPr>
          <a:lstStyle/>
          <a:p>
            <a:pPr marL="0" lvl="0" indent="0">
              <a:spcBef>
                <a:spcPts val="1000"/>
              </a:spcBef>
              <a:buNone/>
            </a:pPr>
            <a:r>
              <a:rPr lang="en-US" sz="1800" b="1" dirty="0"/>
              <a:t>Ambiguity in Defining System Requirements</a:t>
            </a:r>
          </a:p>
        </p:txBody>
      </p:sp>
      <p:sp>
        <p:nvSpPr>
          <p:cNvPr id="5" name="Rectangle 4">
            <a:extLst>
              <a:ext uri="{FF2B5EF4-FFF2-40B4-BE49-F238E27FC236}">
                <a16:creationId xmlns:a16="http://schemas.microsoft.com/office/drawing/2014/main" id="{29956992-0092-40A5-E9ED-9727BF8F9A1A}"/>
              </a:ext>
            </a:extLst>
          </p:cNvPr>
          <p:cNvSpPr>
            <a:spLocks noChangeArrowheads="1"/>
          </p:cNvSpPr>
          <p:nvPr/>
        </p:nvSpPr>
        <p:spPr bwMode="auto">
          <a:xfrm>
            <a:off x="705116" y="2140269"/>
            <a:ext cx="6195254"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ClrTx/>
              <a:buFont typeface="Courier New" panose="02070309020205020404" pitchFamily="49" charset="0"/>
              <a:buChar char="o"/>
            </a:pPr>
            <a:r>
              <a:rPr lang="en-US" b="1" dirty="0"/>
              <a:t>Lack of Clear Scope</a:t>
            </a:r>
            <a:r>
              <a:rPr lang="en-US" dirty="0"/>
              <a:t>: Difficulty in drawing boundaries on what the system will and won’t do. (e.g., Is it a carpool app or a ride-hailing app?).</a:t>
            </a:r>
            <a:br>
              <a:rPr lang="en-US" dirty="0"/>
            </a:br>
            <a:endParaRPr lang="en-US" dirty="0"/>
          </a:p>
          <a:p>
            <a:pPr marL="285750" lvl="0" indent="-285750" eaLnBrk="0" fontAlgn="base" hangingPunct="0">
              <a:spcBef>
                <a:spcPct val="0"/>
              </a:spcBef>
              <a:spcAft>
                <a:spcPct val="0"/>
              </a:spcAft>
              <a:buClrTx/>
              <a:buFont typeface="Courier New" panose="02070309020205020404" pitchFamily="49" charset="0"/>
              <a:buChar char="o"/>
            </a:pPr>
            <a:r>
              <a:rPr lang="en-US" b="1" dirty="0"/>
              <a:t>Unclear Functionalities</a:t>
            </a:r>
            <a:r>
              <a:rPr lang="en-US" dirty="0"/>
              <a:t>: Stakeholders may struggle to agree on essential features.</a:t>
            </a:r>
          </a:p>
          <a:p>
            <a:pPr marL="285750" indent="-285750">
              <a:buFont typeface="Courier New" panose="02070309020205020404" pitchFamily="49" charset="0"/>
              <a:buChar char="o"/>
            </a:pPr>
            <a:endParaRPr lang="en-US" dirty="0"/>
          </a:p>
          <a:p>
            <a:pPr marL="285750" lvl="1" indent="-285750">
              <a:buFont typeface="Courier New" panose="02070309020205020404" pitchFamily="49" charset="0"/>
              <a:buChar char="o"/>
            </a:pPr>
            <a:r>
              <a:rPr lang="en-US" b="1" dirty="0"/>
              <a:t>Changing Requirements</a:t>
            </a:r>
            <a:r>
              <a:rPr lang="en-US" dirty="0"/>
              <a:t>: Requirements evolve during development, adding unplanned features and impacting timelines.</a:t>
            </a:r>
            <a:endParaRPr kumimoji="0" lang="en-US" altLang="en-US" b="0" i="0" u="none" strike="noStrike" cap="none" normalizeH="0" baseline="0" dirty="0">
              <a:ln>
                <a:noFill/>
              </a:ln>
              <a:solidFill>
                <a:schemeClr val="tx1"/>
              </a:solidFill>
              <a:effectLst/>
              <a:latin typeface="Arial" panose="020B0604020202020204" pitchFamily="34" charset="0"/>
            </a:endParaRPr>
          </a:p>
        </p:txBody>
      </p:sp>
      <p:grpSp>
        <p:nvGrpSpPr>
          <p:cNvPr id="6" name="Google Shape;533;p39">
            <a:extLst>
              <a:ext uri="{FF2B5EF4-FFF2-40B4-BE49-F238E27FC236}">
                <a16:creationId xmlns:a16="http://schemas.microsoft.com/office/drawing/2014/main" id="{C0BD4897-5A89-A050-EF46-2BE050E2B4CA}"/>
              </a:ext>
            </a:extLst>
          </p:cNvPr>
          <p:cNvGrpSpPr/>
          <p:nvPr/>
        </p:nvGrpSpPr>
        <p:grpSpPr>
          <a:xfrm>
            <a:off x="6855677" y="2706416"/>
            <a:ext cx="1948081" cy="2110268"/>
            <a:chOff x="5824825" y="1527650"/>
            <a:chExt cx="2854174" cy="2794753"/>
          </a:xfrm>
        </p:grpSpPr>
        <p:sp>
          <p:nvSpPr>
            <p:cNvPr id="7" name="Google Shape;534;p39">
              <a:extLst>
                <a:ext uri="{FF2B5EF4-FFF2-40B4-BE49-F238E27FC236}">
                  <a16:creationId xmlns:a16="http://schemas.microsoft.com/office/drawing/2014/main" id="{1D3B5447-FC42-5AE5-AC3E-A72E4A9A507C}"/>
                </a:ext>
              </a:extLst>
            </p:cNvPr>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535;p39">
              <a:extLst>
                <a:ext uri="{FF2B5EF4-FFF2-40B4-BE49-F238E27FC236}">
                  <a16:creationId xmlns:a16="http://schemas.microsoft.com/office/drawing/2014/main" id="{8C20E49A-0D59-8FF4-683E-DDCD6F561868}"/>
                </a:ext>
              </a:extLst>
            </p:cNvPr>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536;p39">
              <a:extLst>
                <a:ext uri="{FF2B5EF4-FFF2-40B4-BE49-F238E27FC236}">
                  <a16:creationId xmlns:a16="http://schemas.microsoft.com/office/drawing/2014/main" id="{FB426BE9-E56C-B3D6-8B6D-4B10DF08A827}"/>
                </a:ext>
              </a:extLst>
            </p:cNvPr>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nvGrpSpPr>
            <p:cNvPr id="10" name="Google Shape;537;p39">
              <a:extLst>
                <a:ext uri="{FF2B5EF4-FFF2-40B4-BE49-F238E27FC236}">
                  <a16:creationId xmlns:a16="http://schemas.microsoft.com/office/drawing/2014/main" id="{07C7E5D4-C5A7-3024-CB81-F20169B2C6C9}"/>
                </a:ext>
              </a:extLst>
            </p:cNvPr>
            <p:cNvGrpSpPr/>
            <p:nvPr/>
          </p:nvGrpSpPr>
          <p:grpSpPr>
            <a:xfrm>
              <a:off x="5824825" y="1527650"/>
              <a:ext cx="2854174" cy="2794753"/>
              <a:chOff x="5824825" y="1527650"/>
              <a:chExt cx="2854174" cy="2794753"/>
            </a:xfrm>
          </p:grpSpPr>
          <p:sp>
            <p:nvSpPr>
              <p:cNvPr id="11" name="Google Shape;538;p39">
                <a:extLst>
                  <a:ext uri="{FF2B5EF4-FFF2-40B4-BE49-F238E27FC236}">
                    <a16:creationId xmlns:a16="http://schemas.microsoft.com/office/drawing/2014/main" id="{10E90D3C-A9F2-9992-FFEB-25D9C72F2D76}"/>
                  </a:ext>
                </a:extLst>
              </p:cNvPr>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539;p39">
                <a:extLst>
                  <a:ext uri="{FF2B5EF4-FFF2-40B4-BE49-F238E27FC236}">
                    <a16:creationId xmlns:a16="http://schemas.microsoft.com/office/drawing/2014/main" id="{81C8FF3D-D097-2858-71E0-7F9F4F7D24E0}"/>
                  </a:ext>
                </a:extLst>
              </p:cNvPr>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540;p39">
                <a:extLst>
                  <a:ext uri="{FF2B5EF4-FFF2-40B4-BE49-F238E27FC236}">
                    <a16:creationId xmlns:a16="http://schemas.microsoft.com/office/drawing/2014/main" id="{4B465A8A-2D2B-AD28-3B67-23A32521CA89}"/>
                  </a:ext>
                </a:extLst>
              </p:cNvPr>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541;p39">
                <a:extLst>
                  <a:ext uri="{FF2B5EF4-FFF2-40B4-BE49-F238E27FC236}">
                    <a16:creationId xmlns:a16="http://schemas.microsoft.com/office/drawing/2014/main" id="{D9A3CC84-771E-5912-6506-1D06417E43C4}"/>
                  </a:ext>
                </a:extLst>
              </p:cNvPr>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542;p39">
                <a:extLst>
                  <a:ext uri="{FF2B5EF4-FFF2-40B4-BE49-F238E27FC236}">
                    <a16:creationId xmlns:a16="http://schemas.microsoft.com/office/drawing/2014/main" id="{E1156BED-230C-B157-C469-37EB009B243F}"/>
                  </a:ext>
                </a:extLst>
              </p:cNvPr>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543;p39">
                <a:extLst>
                  <a:ext uri="{FF2B5EF4-FFF2-40B4-BE49-F238E27FC236}">
                    <a16:creationId xmlns:a16="http://schemas.microsoft.com/office/drawing/2014/main" id="{982144E1-109B-5B61-D7C5-6F9017180755}"/>
                  </a:ext>
                </a:extLst>
              </p:cNvPr>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544;p39">
                <a:extLst>
                  <a:ext uri="{FF2B5EF4-FFF2-40B4-BE49-F238E27FC236}">
                    <a16:creationId xmlns:a16="http://schemas.microsoft.com/office/drawing/2014/main" id="{80164928-2CB6-5DC5-D324-72E64CF49430}"/>
                  </a:ext>
                </a:extLst>
              </p:cNvPr>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545;p39">
                <a:extLst>
                  <a:ext uri="{FF2B5EF4-FFF2-40B4-BE49-F238E27FC236}">
                    <a16:creationId xmlns:a16="http://schemas.microsoft.com/office/drawing/2014/main" id="{E0886A71-AFDA-4C59-8BCB-E80658A279E8}"/>
                  </a:ext>
                </a:extLst>
              </p:cNvPr>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546;p39">
                <a:extLst>
                  <a:ext uri="{FF2B5EF4-FFF2-40B4-BE49-F238E27FC236}">
                    <a16:creationId xmlns:a16="http://schemas.microsoft.com/office/drawing/2014/main" id="{421F29BF-EE76-A8E8-B8C6-17F424A40CE8}"/>
                  </a:ext>
                </a:extLst>
              </p:cNvPr>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 name="Google Shape;547;p39">
                <a:extLst>
                  <a:ext uri="{FF2B5EF4-FFF2-40B4-BE49-F238E27FC236}">
                    <a16:creationId xmlns:a16="http://schemas.microsoft.com/office/drawing/2014/main" id="{C9F020AB-1C97-C5BE-E692-1A5B779A7B32}"/>
                  </a:ext>
                </a:extLst>
              </p:cNvPr>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548;p39">
                <a:extLst>
                  <a:ext uri="{FF2B5EF4-FFF2-40B4-BE49-F238E27FC236}">
                    <a16:creationId xmlns:a16="http://schemas.microsoft.com/office/drawing/2014/main" id="{10C31AA9-EE9E-A639-108F-3A678D0DD8E9}"/>
                  </a:ext>
                </a:extLst>
              </p:cNvPr>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 name="Google Shape;549;p39">
                <a:extLst>
                  <a:ext uri="{FF2B5EF4-FFF2-40B4-BE49-F238E27FC236}">
                    <a16:creationId xmlns:a16="http://schemas.microsoft.com/office/drawing/2014/main" id="{85D0344B-2603-C5D2-D79F-4C02952FB50E}"/>
                  </a:ext>
                </a:extLst>
              </p:cNvPr>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550;p39">
                <a:extLst>
                  <a:ext uri="{FF2B5EF4-FFF2-40B4-BE49-F238E27FC236}">
                    <a16:creationId xmlns:a16="http://schemas.microsoft.com/office/drawing/2014/main" id="{87EDBC8E-A011-72CB-D8AC-34BC6724FF7F}"/>
                  </a:ext>
                </a:extLst>
              </p:cNvPr>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551;p39">
                <a:extLst>
                  <a:ext uri="{FF2B5EF4-FFF2-40B4-BE49-F238E27FC236}">
                    <a16:creationId xmlns:a16="http://schemas.microsoft.com/office/drawing/2014/main" id="{0C73F313-D505-F65C-4C1E-689CBC05DBC4}"/>
                  </a:ext>
                </a:extLst>
              </p:cNvPr>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552;p39">
                <a:extLst>
                  <a:ext uri="{FF2B5EF4-FFF2-40B4-BE49-F238E27FC236}">
                    <a16:creationId xmlns:a16="http://schemas.microsoft.com/office/drawing/2014/main" id="{4FB5E6DE-61D2-34B1-5DBA-296D36026275}"/>
                  </a:ext>
                </a:extLst>
              </p:cNvPr>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6" name="Google Shape;553;p39">
                <a:extLst>
                  <a:ext uri="{FF2B5EF4-FFF2-40B4-BE49-F238E27FC236}">
                    <a16:creationId xmlns:a16="http://schemas.microsoft.com/office/drawing/2014/main" id="{BC9D80AF-4A78-887C-AC97-34DDFD40F5AE}"/>
                  </a:ext>
                </a:extLst>
              </p:cNvPr>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7" name="Google Shape;554;p39">
                <a:extLst>
                  <a:ext uri="{FF2B5EF4-FFF2-40B4-BE49-F238E27FC236}">
                    <a16:creationId xmlns:a16="http://schemas.microsoft.com/office/drawing/2014/main" id="{7E12C30A-33C1-274F-A83A-062CA65B4800}"/>
                  </a:ext>
                </a:extLst>
              </p:cNvPr>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8" name="Google Shape;555;p39">
                <a:extLst>
                  <a:ext uri="{FF2B5EF4-FFF2-40B4-BE49-F238E27FC236}">
                    <a16:creationId xmlns:a16="http://schemas.microsoft.com/office/drawing/2014/main" id="{13368BDB-AF16-0B66-0D1D-468C271D7876}"/>
                  </a:ext>
                </a:extLst>
              </p:cNvPr>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9" name="Google Shape;556;p39">
                <a:extLst>
                  <a:ext uri="{FF2B5EF4-FFF2-40B4-BE49-F238E27FC236}">
                    <a16:creationId xmlns:a16="http://schemas.microsoft.com/office/drawing/2014/main" id="{4156EF5D-DC7B-ED2E-B8A6-CB9B6790C91D}"/>
                  </a:ext>
                </a:extLst>
              </p:cNvPr>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0" name="Google Shape;557;p39">
                <a:extLst>
                  <a:ext uri="{FF2B5EF4-FFF2-40B4-BE49-F238E27FC236}">
                    <a16:creationId xmlns:a16="http://schemas.microsoft.com/office/drawing/2014/main" id="{4A74565B-610B-FD33-622B-31FBC8041990}"/>
                  </a:ext>
                </a:extLst>
              </p:cNvPr>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558;p39">
                <a:extLst>
                  <a:ext uri="{FF2B5EF4-FFF2-40B4-BE49-F238E27FC236}">
                    <a16:creationId xmlns:a16="http://schemas.microsoft.com/office/drawing/2014/main" id="{9C1E7A1A-62D4-F12E-F949-C0F16F7AA923}"/>
                  </a:ext>
                </a:extLst>
              </p:cNvPr>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559;p39">
                <a:extLst>
                  <a:ext uri="{FF2B5EF4-FFF2-40B4-BE49-F238E27FC236}">
                    <a16:creationId xmlns:a16="http://schemas.microsoft.com/office/drawing/2014/main" id="{59E35566-9197-0337-99DC-AFA9A9068ED7}"/>
                  </a:ext>
                </a:extLst>
              </p:cNvPr>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560;p39">
                <a:extLst>
                  <a:ext uri="{FF2B5EF4-FFF2-40B4-BE49-F238E27FC236}">
                    <a16:creationId xmlns:a16="http://schemas.microsoft.com/office/drawing/2014/main" id="{D51DFD68-4437-93AB-7D8E-8E021FFFFE0E}"/>
                  </a:ext>
                </a:extLst>
              </p:cNvPr>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Google Shape;561;p39">
                <a:extLst>
                  <a:ext uri="{FF2B5EF4-FFF2-40B4-BE49-F238E27FC236}">
                    <a16:creationId xmlns:a16="http://schemas.microsoft.com/office/drawing/2014/main" id="{E7CEAEDB-0630-929F-3129-A83307E17E08}"/>
                  </a:ext>
                </a:extLst>
              </p:cNvPr>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5" name="Google Shape;562;p39">
                <a:extLst>
                  <a:ext uri="{FF2B5EF4-FFF2-40B4-BE49-F238E27FC236}">
                    <a16:creationId xmlns:a16="http://schemas.microsoft.com/office/drawing/2014/main" id="{59501481-A1A9-E79D-8463-D893A564DC31}"/>
                  </a:ext>
                </a:extLst>
              </p:cNvPr>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6" name="Google Shape;563;p39">
                <a:extLst>
                  <a:ext uri="{FF2B5EF4-FFF2-40B4-BE49-F238E27FC236}">
                    <a16:creationId xmlns:a16="http://schemas.microsoft.com/office/drawing/2014/main" id="{31A72D92-33FF-FB68-B728-76B2C6CF8439}"/>
                  </a:ext>
                </a:extLst>
              </p:cNvPr>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7" name="Google Shape;564;p39">
                <a:extLst>
                  <a:ext uri="{FF2B5EF4-FFF2-40B4-BE49-F238E27FC236}">
                    <a16:creationId xmlns:a16="http://schemas.microsoft.com/office/drawing/2014/main" id="{F50DA8BD-F3E1-FFB5-2667-31465C8CFB81}"/>
                  </a:ext>
                </a:extLst>
              </p:cNvPr>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8" name="Google Shape;565;p39">
                <a:extLst>
                  <a:ext uri="{FF2B5EF4-FFF2-40B4-BE49-F238E27FC236}">
                    <a16:creationId xmlns:a16="http://schemas.microsoft.com/office/drawing/2014/main" id="{68C82BB4-3D3F-DF20-14A7-6DAE0A494A53}"/>
                  </a:ext>
                </a:extLst>
              </p:cNvPr>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9" name="Google Shape;566;p39">
                <a:extLst>
                  <a:ext uri="{FF2B5EF4-FFF2-40B4-BE49-F238E27FC236}">
                    <a16:creationId xmlns:a16="http://schemas.microsoft.com/office/drawing/2014/main" id="{2594AA62-D0EF-F41A-6638-9B8F57D00851}"/>
                  </a:ext>
                </a:extLst>
              </p:cNvPr>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0" name="Google Shape;567;p39">
                <a:extLst>
                  <a:ext uri="{FF2B5EF4-FFF2-40B4-BE49-F238E27FC236}">
                    <a16:creationId xmlns:a16="http://schemas.microsoft.com/office/drawing/2014/main" id="{BD273E63-1601-D1AD-64F9-3A780E7DE519}"/>
                  </a:ext>
                </a:extLst>
              </p:cNvPr>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1" name="Google Shape;568;p39">
                <a:extLst>
                  <a:ext uri="{FF2B5EF4-FFF2-40B4-BE49-F238E27FC236}">
                    <a16:creationId xmlns:a16="http://schemas.microsoft.com/office/drawing/2014/main" id="{52AAE1FD-FB0C-38E3-7F0F-9C4D7A3BF805}"/>
                  </a:ext>
                </a:extLst>
              </p:cNvPr>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2" name="Google Shape;569;p39">
                <a:extLst>
                  <a:ext uri="{FF2B5EF4-FFF2-40B4-BE49-F238E27FC236}">
                    <a16:creationId xmlns:a16="http://schemas.microsoft.com/office/drawing/2014/main" id="{26823C27-3172-E47D-FF07-CE193665AD29}"/>
                  </a:ext>
                </a:extLst>
              </p:cNvPr>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3" name="Google Shape;570;p39">
                <a:extLst>
                  <a:ext uri="{FF2B5EF4-FFF2-40B4-BE49-F238E27FC236}">
                    <a16:creationId xmlns:a16="http://schemas.microsoft.com/office/drawing/2014/main" id="{C85EC2A2-C185-E3FF-3E05-DB8AFFAF743F}"/>
                  </a:ext>
                </a:extLst>
              </p:cNvPr>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4" name="Google Shape;571;p39">
                <a:extLst>
                  <a:ext uri="{FF2B5EF4-FFF2-40B4-BE49-F238E27FC236}">
                    <a16:creationId xmlns:a16="http://schemas.microsoft.com/office/drawing/2014/main" id="{35714A06-7A3F-CF0F-687C-78D4566746B8}"/>
                  </a:ext>
                </a:extLst>
              </p:cNvPr>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5" name="Google Shape;572;p39">
                <a:extLst>
                  <a:ext uri="{FF2B5EF4-FFF2-40B4-BE49-F238E27FC236}">
                    <a16:creationId xmlns:a16="http://schemas.microsoft.com/office/drawing/2014/main" id="{60498A2C-33DC-4816-F24F-0BEDD48E6598}"/>
                  </a:ext>
                </a:extLst>
              </p:cNvPr>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6" name="Google Shape;573;p39">
                <a:extLst>
                  <a:ext uri="{FF2B5EF4-FFF2-40B4-BE49-F238E27FC236}">
                    <a16:creationId xmlns:a16="http://schemas.microsoft.com/office/drawing/2014/main" id="{EF28D7B5-BEBB-7062-DDD9-72536AE3E045}"/>
                  </a:ext>
                </a:extLst>
              </p:cNvPr>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7" name="Google Shape;574;p39">
                <a:extLst>
                  <a:ext uri="{FF2B5EF4-FFF2-40B4-BE49-F238E27FC236}">
                    <a16:creationId xmlns:a16="http://schemas.microsoft.com/office/drawing/2014/main" id="{09BA179E-227C-1EBF-25BB-41B57139B5BC}"/>
                  </a:ext>
                </a:extLst>
              </p:cNvPr>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8" name="Google Shape;575;p39">
                <a:extLst>
                  <a:ext uri="{FF2B5EF4-FFF2-40B4-BE49-F238E27FC236}">
                    <a16:creationId xmlns:a16="http://schemas.microsoft.com/office/drawing/2014/main" id="{8483CC43-0A0A-FD50-75F3-9E945A49ED34}"/>
                  </a:ext>
                </a:extLst>
              </p:cNvPr>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9" name="Google Shape;576;p39">
                <a:extLst>
                  <a:ext uri="{FF2B5EF4-FFF2-40B4-BE49-F238E27FC236}">
                    <a16:creationId xmlns:a16="http://schemas.microsoft.com/office/drawing/2014/main" id="{62458BEE-C033-DB49-AF36-85832FB0BBB7}"/>
                  </a:ext>
                </a:extLst>
              </p:cNvPr>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0" name="Google Shape;577;p39">
                <a:extLst>
                  <a:ext uri="{FF2B5EF4-FFF2-40B4-BE49-F238E27FC236}">
                    <a16:creationId xmlns:a16="http://schemas.microsoft.com/office/drawing/2014/main" id="{8C638E12-8F25-699F-2C45-B2651FE35311}"/>
                  </a:ext>
                </a:extLst>
              </p:cNvPr>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1" name="Google Shape;578;p39">
                <a:extLst>
                  <a:ext uri="{FF2B5EF4-FFF2-40B4-BE49-F238E27FC236}">
                    <a16:creationId xmlns:a16="http://schemas.microsoft.com/office/drawing/2014/main" id="{1A72CF6A-0B9E-1765-BC7C-EFCC77546452}"/>
                  </a:ext>
                </a:extLst>
              </p:cNvPr>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2" name="Google Shape;579;p39">
                <a:extLst>
                  <a:ext uri="{FF2B5EF4-FFF2-40B4-BE49-F238E27FC236}">
                    <a16:creationId xmlns:a16="http://schemas.microsoft.com/office/drawing/2014/main" id="{934AF80E-7695-64E5-CC0F-C005A39E50C5}"/>
                  </a:ext>
                </a:extLst>
              </p:cNvPr>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3" name="Google Shape;580;p39">
                <a:extLst>
                  <a:ext uri="{FF2B5EF4-FFF2-40B4-BE49-F238E27FC236}">
                    <a16:creationId xmlns:a16="http://schemas.microsoft.com/office/drawing/2014/main" id="{C0AC826A-6E8D-3729-0AFF-FBA143F98F81}"/>
                  </a:ext>
                </a:extLst>
              </p:cNvPr>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4" name="Google Shape;581;p39">
                <a:extLst>
                  <a:ext uri="{FF2B5EF4-FFF2-40B4-BE49-F238E27FC236}">
                    <a16:creationId xmlns:a16="http://schemas.microsoft.com/office/drawing/2014/main" id="{A15A8D93-DC3D-27BC-F92B-08C502ADB6AF}"/>
                  </a:ext>
                </a:extLst>
              </p:cNvPr>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5" name="Google Shape;582;p39">
                <a:extLst>
                  <a:ext uri="{FF2B5EF4-FFF2-40B4-BE49-F238E27FC236}">
                    <a16:creationId xmlns:a16="http://schemas.microsoft.com/office/drawing/2014/main" id="{FBE29F24-4506-46A6-BE4D-97A3EEAFDD2D}"/>
                  </a:ext>
                </a:extLst>
              </p:cNvPr>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6" name="Google Shape;583;p39">
                <a:extLst>
                  <a:ext uri="{FF2B5EF4-FFF2-40B4-BE49-F238E27FC236}">
                    <a16:creationId xmlns:a16="http://schemas.microsoft.com/office/drawing/2014/main" id="{FEFA0C8A-11B1-8091-6BB7-3DCDEB339782}"/>
                  </a:ext>
                </a:extLst>
              </p:cNvPr>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7" name="Google Shape;584;p39">
                <a:extLst>
                  <a:ext uri="{FF2B5EF4-FFF2-40B4-BE49-F238E27FC236}">
                    <a16:creationId xmlns:a16="http://schemas.microsoft.com/office/drawing/2014/main" id="{9152C2BC-A246-D2DF-1155-05C62147B1C8}"/>
                  </a:ext>
                </a:extLst>
              </p:cNvPr>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8" name="Google Shape;585;p39">
                <a:extLst>
                  <a:ext uri="{FF2B5EF4-FFF2-40B4-BE49-F238E27FC236}">
                    <a16:creationId xmlns:a16="http://schemas.microsoft.com/office/drawing/2014/main" id="{40074AC8-1C5C-DD66-EE00-B0E2E18A90AE}"/>
                  </a:ext>
                </a:extLst>
              </p:cNvPr>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9" name="Google Shape;586;p39">
                <a:extLst>
                  <a:ext uri="{FF2B5EF4-FFF2-40B4-BE49-F238E27FC236}">
                    <a16:creationId xmlns:a16="http://schemas.microsoft.com/office/drawing/2014/main" id="{172D05FA-A2BE-8D2D-E1B0-61FE2E96E76E}"/>
                  </a:ext>
                </a:extLst>
              </p:cNvPr>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0" name="Google Shape;587;p39">
                <a:extLst>
                  <a:ext uri="{FF2B5EF4-FFF2-40B4-BE49-F238E27FC236}">
                    <a16:creationId xmlns:a16="http://schemas.microsoft.com/office/drawing/2014/main" id="{D0987DFE-A0B5-A989-680C-B3406DFE83B8}"/>
                  </a:ext>
                </a:extLst>
              </p:cNvPr>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1" name="Google Shape;588;p39">
                <a:extLst>
                  <a:ext uri="{FF2B5EF4-FFF2-40B4-BE49-F238E27FC236}">
                    <a16:creationId xmlns:a16="http://schemas.microsoft.com/office/drawing/2014/main" id="{4D7154D3-15E1-214F-BB1E-00ED28A47752}"/>
                  </a:ext>
                </a:extLst>
              </p:cNvPr>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2" name="Google Shape;589;p39">
                <a:extLst>
                  <a:ext uri="{FF2B5EF4-FFF2-40B4-BE49-F238E27FC236}">
                    <a16:creationId xmlns:a16="http://schemas.microsoft.com/office/drawing/2014/main" id="{72E23359-3E28-746A-9532-DAFDE3D08174}"/>
                  </a:ext>
                </a:extLst>
              </p:cNvPr>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3" name="Google Shape;590;p39">
                <a:extLst>
                  <a:ext uri="{FF2B5EF4-FFF2-40B4-BE49-F238E27FC236}">
                    <a16:creationId xmlns:a16="http://schemas.microsoft.com/office/drawing/2014/main" id="{FB078D4D-B6DD-EF0C-AD24-79073E323594}"/>
                  </a:ext>
                </a:extLst>
              </p:cNvPr>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48" name="Google Shape;591;p39">
                <a:extLst>
                  <a:ext uri="{FF2B5EF4-FFF2-40B4-BE49-F238E27FC236}">
                    <a16:creationId xmlns:a16="http://schemas.microsoft.com/office/drawing/2014/main" id="{49EE765F-94F8-9A39-82E6-CE0277D16CA6}"/>
                  </a:ext>
                </a:extLst>
              </p:cNvPr>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49" name="Google Shape;592;p39">
                <a:extLst>
                  <a:ext uri="{FF2B5EF4-FFF2-40B4-BE49-F238E27FC236}">
                    <a16:creationId xmlns:a16="http://schemas.microsoft.com/office/drawing/2014/main" id="{CEB1C881-2D40-9B4E-5B99-B9836B52EF44}"/>
                  </a:ext>
                </a:extLst>
              </p:cNvPr>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50" name="Google Shape;593;p39">
                <a:extLst>
                  <a:ext uri="{FF2B5EF4-FFF2-40B4-BE49-F238E27FC236}">
                    <a16:creationId xmlns:a16="http://schemas.microsoft.com/office/drawing/2014/main" id="{72166453-BC8C-DB29-97C4-475CE57A20D1}"/>
                  </a:ext>
                </a:extLst>
              </p:cNvPr>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51" name="Google Shape;594;p39">
                <a:extLst>
                  <a:ext uri="{FF2B5EF4-FFF2-40B4-BE49-F238E27FC236}">
                    <a16:creationId xmlns:a16="http://schemas.microsoft.com/office/drawing/2014/main" id="{5D8BE0DC-444F-6521-0A59-490C84D974DF}"/>
                  </a:ext>
                </a:extLst>
              </p:cNvPr>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52" name="Google Shape;595;p39">
                <a:extLst>
                  <a:ext uri="{FF2B5EF4-FFF2-40B4-BE49-F238E27FC236}">
                    <a16:creationId xmlns:a16="http://schemas.microsoft.com/office/drawing/2014/main" id="{4BBC3C71-F721-06FA-C581-DBB9CEC4146F}"/>
                  </a:ext>
                </a:extLst>
              </p:cNvPr>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55" name="Google Shape;596;p39">
                <a:extLst>
                  <a:ext uri="{FF2B5EF4-FFF2-40B4-BE49-F238E27FC236}">
                    <a16:creationId xmlns:a16="http://schemas.microsoft.com/office/drawing/2014/main" id="{827988DD-F419-BF82-F31A-577BDFB64AB6}"/>
                  </a:ext>
                </a:extLst>
              </p:cNvPr>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56" name="Google Shape;597;p39">
                <a:extLst>
                  <a:ext uri="{FF2B5EF4-FFF2-40B4-BE49-F238E27FC236}">
                    <a16:creationId xmlns:a16="http://schemas.microsoft.com/office/drawing/2014/main" id="{4721EDB1-EC04-D369-25D6-31DD2D435ABF}"/>
                  </a:ext>
                </a:extLst>
              </p:cNvPr>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143127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53"/>
                                        </p:tgtEl>
                                        <p:attrNameLst>
                                          <p:attrName>style.visibility</p:attrName>
                                        </p:attrNameLst>
                                      </p:cBhvr>
                                      <p:to>
                                        <p:strVal val="visible"/>
                                      </p:to>
                                    </p:set>
                                    <p:animEffect transition="in" filter="barn(inVertical)">
                                      <p:cBhvr>
                                        <p:cTn id="7" dur="500"/>
                                        <p:tgtEl>
                                          <p:spTgt spid="45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54">
                                            <p:txEl>
                                              <p:pRg st="0" end="0"/>
                                            </p:txEl>
                                          </p:spTgt>
                                        </p:tgtEl>
                                        <p:attrNameLst>
                                          <p:attrName>style.visibility</p:attrName>
                                        </p:attrNameLst>
                                      </p:cBhvr>
                                      <p:to>
                                        <p:strVal val="visible"/>
                                      </p:to>
                                    </p:set>
                                    <p:animEffect transition="in" filter="wipe(down)">
                                      <p:cBhvr>
                                        <p:cTn id="12" dur="500"/>
                                        <p:tgtEl>
                                          <p:spTgt spid="45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3" grpId="0"/>
      <p:bldP spid="454" grpId="0" build="p"/>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8">
          <a:extLst>
            <a:ext uri="{FF2B5EF4-FFF2-40B4-BE49-F238E27FC236}">
              <a16:creationId xmlns:a16="http://schemas.microsoft.com/office/drawing/2014/main" id="{AF200522-85B1-240D-037B-38C39ED29A06}"/>
            </a:ext>
          </a:extLst>
        </p:cNvPr>
        <p:cNvGrpSpPr/>
        <p:nvPr/>
      </p:nvGrpSpPr>
      <p:grpSpPr>
        <a:xfrm>
          <a:off x="0" y="0"/>
          <a:ext cx="0" cy="0"/>
          <a:chOff x="0" y="0"/>
          <a:chExt cx="0" cy="0"/>
        </a:xfrm>
      </p:grpSpPr>
      <p:sp>
        <p:nvSpPr>
          <p:cNvPr id="469" name="Google Shape;469;p29">
            <a:extLst>
              <a:ext uri="{FF2B5EF4-FFF2-40B4-BE49-F238E27FC236}">
                <a16:creationId xmlns:a16="http://schemas.microsoft.com/office/drawing/2014/main" id="{DD78407F-41C1-0CD1-CF86-4DBC8B26E874}"/>
              </a:ext>
            </a:extLst>
          </p:cNvPr>
          <p:cNvSpPr txBox="1">
            <a:spLocks noGrp="1"/>
          </p:cNvSpPr>
          <p:nvPr>
            <p:ph type="title"/>
          </p:nvPr>
        </p:nvSpPr>
        <p:spPr>
          <a:xfrm>
            <a:off x="2532350" y="456753"/>
            <a:ext cx="2262016" cy="10074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 Q&amp;A</a:t>
            </a:r>
            <a:endParaRPr sz="4000" dirty="0"/>
          </a:p>
        </p:txBody>
      </p:sp>
      <p:sp>
        <p:nvSpPr>
          <p:cNvPr id="470" name="Google Shape;470;p29">
            <a:extLst>
              <a:ext uri="{FF2B5EF4-FFF2-40B4-BE49-F238E27FC236}">
                <a16:creationId xmlns:a16="http://schemas.microsoft.com/office/drawing/2014/main" id="{F1366CCE-1B70-A845-DA27-2C3D6FDEDC66}"/>
              </a:ext>
            </a:extLst>
          </p:cNvPr>
          <p:cNvSpPr txBox="1">
            <a:spLocks noGrp="1"/>
          </p:cNvSpPr>
          <p:nvPr>
            <p:ph type="title" idx="2"/>
          </p:nvPr>
        </p:nvSpPr>
        <p:spPr>
          <a:xfrm>
            <a:off x="545902" y="349069"/>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10</a:t>
            </a:r>
            <a:endParaRPr dirty="0"/>
          </a:p>
        </p:txBody>
      </p:sp>
      <p:cxnSp>
        <p:nvCxnSpPr>
          <p:cNvPr id="471" name="Google Shape;471;p29">
            <a:extLst>
              <a:ext uri="{FF2B5EF4-FFF2-40B4-BE49-F238E27FC236}">
                <a16:creationId xmlns:a16="http://schemas.microsoft.com/office/drawing/2014/main" id="{8A0D09B2-299B-5142-3CC2-A3DD4E00E9CB}"/>
              </a:ext>
            </a:extLst>
          </p:cNvPr>
          <p:cNvCxnSpPr/>
          <p:nvPr/>
        </p:nvCxnSpPr>
        <p:spPr>
          <a:xfrm>
            <a:off x="1675014" y="86794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2" name="Google Shape;625;p37">
            <a:extLst>
              <a:ext uri="{FF2B5EF4-FFF2-40B4-BE49-F238E27FC236}">
                <a16:creationId xmlns:a16="http://schemas.microsoft.com/office/drawing/2014/main" id="{6017A358-27F9-3985-562B-01F86B002399}"/>
              </a:ext>
            </a:extLst>
          </p:cNvPr>
          <p:cNvGrpSpPr/>
          <p:nvPr/>
        </p:nvGrpSpPr>
        <p:grpSpPr>
          <a:xfrm>
            <a:off x="5151963" y="290548"/>
            <a:ext cx="3683753" cy="4073629"/>
            <a:chOff x="4825898" y="535097"/>
            <a:chExt cx="3683753" cy="4073629"/>
          </a:xfrm>
        </p:grpSpPr>
        <p:grpSp>
          <p:nvGrpSpPr>
            <p:cNvPr id="3" name="Google Shape;626;p37">
              <a:extLst>
                <a:ext uri="{FF2B5EF4-FFF2-40B4-BE49-F238E27FC236}">
                  <a16:creationId xmlns:a16="http://schemas.microsoft.com/office/drawing/2014/main" id="{4F9FFE69-84FE-2D87-B1ED-57FFA395E2C8}"/>
                </a:ext>
              </a:extLst>
            </p:cNvPr>
            <p:cNvGrpSpPr/>
            <p:nvPr/>
          </p:nvGrpSpPr>
          <p:grpSpPr>
            <a:xfrm>
              <a:off x="5416996" y="1013447"/>
              <a:ext cx="2303759" cy="3595278"/>
              <a:chOff x="5416996" y="1013447"/>
              <a:chExt cx="2303759" cy="3595278"/>
            </a:xfrm>
          </p:grpSpPr>
          <p:sp>
            <p:nvSpPr>
              <p:cNvPr id="24" name="Google Shape;627;p37">
                <a:extLst>
                  <a:ext uri="{FF2B5EF4-FFF2-40B4-BE49-F238E27FC236}">
                    <a16:creationId xmlns:a16="http://schemas.microsoft.com/office/drawing/2014/main" id="{6865FF7B-0F5A-044E-63AA-6002CF4CDD18}"/>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28;p37">
                <a:extLst>
                  <a:ext uri="{FF2B5EF4-FFF2-40B4-BE49-F238E27FC236}">
                    <a16:creationId xmlns:a16="http://schemas.microsoft.com/office/drawing/2014/main" id="{87DAAD24-9980-3BDB-00F1-E9E9C07A8134}"/>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29;p37">
                <a:extLst>
                  <a:ext uri="{FF2B5EF4-FFF2-40B4-BE49-F238E27FC236}">
                    <a16:creationId xmlns:a16="http://schemas.microsoft.com/office/drawing/2014/main" id="{34972258-EA00-0932-9C76-F10A4349F67B}"/>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30;p37">
                <a:extLst>
                  <a:ext uri="{FF2B5EF4-FFF2-40B4-BE49-F238E27FC236}">
                    <a16:creationId xmlns:a16="http://schemas.microsoft.com/office/drawing/2014/main" id="{79125A73-86CF-3FEF-72B7-F6BC7BC6FD1D}"/>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31;p37">
                <a:extLst>
                  <a:ext uri="{FF2B5EF4-FFF2-40B4-BE49-F238E27FC236}">
                    <a16:creationId xmlns:a16="http://schemas.microsoft.com/office/drawing/2014/main" id="{D603A5C1-6954-5BC1-5AB6-114C8B3786C7}"/>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32;p37">
                <a:extLst>
                  <a:ext uri="{FF2B5EF4-FFF2-40B4-BE49-F238E27FC236}">
                    <a16:creationId xmlns:a16="http://schemas.microsoft.com/office/drawing/2014/main" id="{BAC561DD-67D7-03BC-34CB-29C83FA8AD64}"/>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33;p37">
                <a:extLst>
                  <a:ext uri="{FF2B5EF4-FFF2-40B4-BE49-F238E27FC236}">
                    <a16:creationId xmlns:a16="http://schemas.microsoft.com/office/drawing/2014/main" id="{9DB21908-D02D-C70F-E6C5-A0ACF82BEA91}"/>
                  </a:ext>
                </a:extLst>
              </p:cNvPr>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34;p37">
                <a:extLst>
                  <a:ext uri="{FF2B5EF4-FFF2-40B4-BE49-F238E27FC236}">
                    <a16:creationId xmlns:a16="http://schemas.microsoft.com/office/drawing/2014/main" id="{547CB8D8-2C65-273E-76A2-A52BDAD167C6}"/>
                  </a:ext>
                </a:extLst>
              </p:cNvPr>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35;p37">
                <a:extLst>
                  <a:ext uri="{FF2B5EF4-FFF2-40B4-BE49-F238E27FC236}">
                    <a16:creationId xmlns:a16="http://schemas.microsoft.com/office/drawing/2014/main" id="{046025B2-4536-E062-1498-FB2F2340276A}"/>
                  </a:ext>
                </a:extLst>
              </p:cNvPr>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36;p37">
                <a:extLst>
                  <a:ext uri="{FF2B5EF4-FFF2-40B4-BE49-F238E27FC236}">
                    <a16:creationId xmlns:a16="http://schemas.microsoft.com/office/drawing/2014/main" id="{478C05FE-0D9F-962E-5B87-FB722EF11B3D}"/>
                  </a:ext>
                </a:extLst>
              </p:cNvPr>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37;p37">
                <a:extLst>
                  <a:ext uri="{FF2B5EF4-FFF2-40B4-BE49-F238E27FC236}">
                    <a16:creationId xmlns:a16="http://schemas.microsoft.com/office/drawing/2014/main" id="{FDFE0B93-CF16-8EC1-4333-B0DE67BDFB20}"/>
                  </a:ext>
                </a:extLst>
              </p:cNvPr>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38;p37">
                <a:extLst>
                  <a:ext uri="{FF2B5EF4-FFF2-40B4-BE49-F238E27FC236}">
                    <a16:creationId xmlns:a16="http://schemas.microsoft.com/office/drawing/2014/main" id="{0272FD1D-85F6-D325-3494-CC18E64109C8}"/>
                  </a:ext>
                </a:extLst>
              </p:cNvPr>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39;p37">
                <a:extLst>
                  <a:ext uri="{FF2B5EF4-FFF2-40B4-BE49-F238E27FC236}">
                    <a16:creationId xmlns:a16="http://schemas.microsoft.com/office/drawing/2014/main" id="{539D43FE-E855-1431-860E-87090720A87C}"/>
                  </a:ext>
                </a:extLst>
              </p:cNvPr>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40;p37">
                <a:extLst>
                  <a:ext uri="{FF2B5EF4-FFF2-40B4-BE49-F238E27FC236}">
                    <a16:creationId xmlns:a16="http://schemas.microsoft.com/office/drawing/2014/main" id="{A6C4714D-DC47-BB31-6A1A-9CCA25FF4C71}"/>
                  </a:ext>
                </a:extLst>
              </p:cNvPr>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41;p37">
                <a:extLst>
                  <a:ext uri="{FF2B5EF4-FFF2-40B4-BE49-F238E27FC236}">
                    <a16:creationId xmlns:a16="http://schemas.microsoft.com/office/drawing/2014/main" id="{FA58F878-04BC-7E42-A57B-B8A4B2A42C25}"/>
                  </a:ext>
                </a:extLst>
              </p:cNvPr>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42;p37">
                <a:extLst>
                  <a:ext uri="{FF2B5EF4-FFF2-40B4-BE49-F238E27FC236}">
                    <a16:creationId xmlns:a16="http://schemas.microsoft.com/office/drawing/2014/main" id="{D5BE551C-0386-8338-091A-B186D5137C4D}"/>
                  </a:ext>
                </a:extLst>
              </p:cNvPr>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43;p37">
                <a:extLst>
                  <a:ext uri="{FF2B5EF4-FFF2-40B4-BE49-F238E27FC236}">
                    <a16:creationId xmlns:a16="http://schemas.microsoft.com/office/drawing/2014/main" id="{ED2FA1BE-A394-1A18-E6BC-EA0AFABF2B51}"/>
                  </a:ext>
                </a:extLst>
              </p:cNvPr>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44;p37">
                <a:extLst>
                  <a:ext uri="{FF2B5EF4-FFF2-40B4-BE49-F238E27FC236}">
                    <a16:creationId xmlns:a16="http://schemas.microsoft.com/office/drawing/2014/main" id="{672556CC-8B8E-A886-077B-C4FBA5DC2F14}"/>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45;p37">
                <a:extLst>
                  <a:ext uri="{FF2B5EF4-FFF2-40B4-BE49-F238E27FC236}">
                    <a16:creationId xmlns:a16="http://schemas.microsoft.com/office/drawing/2014/main" id="{9985E47F-E4D3-79CD-970E-FAD01F19939F}"/>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46;p37">
                <a:extLst>
                  <a:ext uri="{FF2B5EF4-FFF2-40B4-BE49-F238E27FC236}">
                    <a16:creationId xmlns:a16="http://schemas.microsoft.com/office/drawing/2014/main" id="{5B7BF26A-D1ED-6DD3-FA5D-81A484C37AA2}"/>
                  </a:ext>
                </a:extLst>
              </p:cNvPr>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47;p37">
                <a:extLst>
                  <a:ext uri="{FF2B5EF4-FFF2-40B4-BE49-F238E27FC236}">
                    <a16:creationId xmlns:a16="http://schemas.microsoft.com/office/drawing/2014/main" id="{F894A6F0-D095-F1A4-60FB-6B7A3B9008F0}"/>
                  </a:ext>
                </a:extLst>
              </p:cNvPr>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48;p37">
                <a:extLst>
                  <a:ext uri="{FF2B5EF4-FFF2-40B4-BE49-F238E27FC236}">
                    <a16:creationId xmlns:a16="http://schemas.microsoft.com/office/drawing/2014/main" id="{D6DD4D8B-4AC6-6EA2-13AA-7D2D318D5ECB}"/>
                  </a:ext>
                </a:extLst>
              </p:cNvPr>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49;p37">
                <a:extLst>
                  <a:ext uri="{FF2B5EF4-FFF2-40B4-BE49-F238E27FC236}">
                    <a16:creationId xmlns:a16="http://schemas.microsoft.com/office/drawing/2014/main" id="{79CA0FF4-9FFF-A535-39D9-EF15E64B4492}"/>
                  </a:ext>
                </a:extLst>
              </p:cNvPr>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50;p37">
                <a:extLst>
                  <a:ext uri="{FF2B5EF4-FFF2-40B4-BE49-F238E27FC236}">
                    <a16:creationId xmlns:a16="http://schemas.microsoft.com/office/drawing/2014/main" id="{2052A313-122B-16F2-16CD-16E2AB673E02}"/>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51;p37">
                <a:extLst>
                  <a:ext uri="{FF2B5EF4-FFF2-40B4-BE49-F238E27FC236}">
                    <a16:creationId xmlns:a16="http://schemas.microsoft.com/office/drawing/2014/main" id="{295A27A0-AD2A-38EC-CF70-9306915F83B1}"/>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52;p37">
                <a:extLst>
                  <a:ext uri="{FF2B5EF4-FFF2-40B4-BE49-F238E27FC236}">
                    <a16:creationId xmlns:a16="http://schemas.microsoft.com/office/drawing/2014/main" id="{CF2DB1F2-FB40-DDDB-14C7-FF980726FDDC}"/>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53;p37">
                <a:extLst>
                  <a:ext uri="{FF2B5EF4-FFF2-40B4-BE49-F238E27FC236}">
                    <a16:creationId xmlns:a16="http://schemas.microsoft.com/office/drawing/2014/main" id="{1CC52427-43CF-BDE0-EB6D-67ED216DC207}"/>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54;p37">
                <a:extLst>
                  <a:ext uri="{FF2B5EF4-FFF2-40B4-BE49-F238E27FC236}">
                    <a16:creationId xmlns:a16="http://schemas.microsoft.com/office/drawing/2014/main" id="{B8983CF8-C217-BBFE-811E-935DBA847DEA}"/>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55;p37">
                <a:extLst>
                  <a:ext uri="{FF2B5EF4-FFF2-40B4-BE49-F238E27FC236}">
                    <a16:creationId xmlns:a16="http://schemas.microsoft.com/office/drawing/2014/main" id="{A4FB12F8-88FA-5B24-EA65-95DA3B2766BE}"/>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56;p37">
                <a:extLst>
                  <a:ext uri="{FF2B5EF4-FFF2-40B4-BE49-F238E27FC236}">
                    <a16:creationId xmlns:a16="http://schemas.microsoft.com/office/drawing/2014/main" id="{6A20D333-E6A0-AA44-5646-BCC4FA02F10A}"/>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57;p37">
                <a:extLst>
                  <a:ext uri="{FF2B5EF4-FFF2-40B4-BE49-F238E27FC236}">
                    <a16:creationId xmlns:a16="http://schemas.microsoft.com/office/drawing/2014/main" id="{65772B1D-7AAE-91DB-F163-1C399EB69989}"/>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58;p37">
                <a:extLst>
                  <a:ext uri="{FF2B5EF4-FFF2-40B4-BE49-F238E27FC236}">
                    <a16:creationId xmlns:a16="http://schemas.microsoft.com/office/drawing/2014/main" id="{20AB6FA0-55CB-BB55-0569-0DE2F2D3282D}"/>
                  </a:ext>
                </a:extLst>
              </p:cNvPr>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59;p37">
                <a:extLst>
                  <a:ext uri="{FF2B5EF4-FFF2-40B4-BE49-F238E27FC236}">
                    <a16:creationId xmlns:a16="http://schemas.microsoft.com/office/drawing/2014/main" id="{022FF1CF-5A6E-C2FB-85E4-6CB23A39457A}"/>
                  </a:ext>
                </a:extLst>
              </p:cNvPr>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60;p37">
                <a:extLst>
                  <a:ext uri="{FF2B5EF4-FFF2-40B4-BE49-F238E27FC236}">
                    <a16:creationId xmlns:a16="http://schemas.microsoft.com/office/drawing/2014/main" id="{90E6C300-3790-5C1E-20B5-8A418E9799AE}"/>
                  </a:ext>
                </a:extLst>
              </p:cNvPr>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61;p37">
                <a:extLst>
                  <a:ext uri="{FF2B5EF4-FFF2-40B4-BE49-F238E27FC236}">
                    <a16:creationId xmlns:a16="http://schemas.microsoft.com/office/drawing/2014/main" id="{B5395C6B-DAF8-DCE3-FB10-ED840FF1CC48}"/>
                  </a:ext>
                </a:extLst>
              </p:cNvPr>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62;p37">
                <a:extLst>
                  <a:ext uri="{FF2B5EF4-FFF2-40B4-BE49-F238E27FC236}">
                    <a16:creationId xmlns:a16="http://schemas.microsoft.com/office/drawing/2014/main" id="{7B7DCC9D-421A-F6A7-C691-3BB8AE01D551}"/>
                  </a:ext>
                </a:extLst>
              </p:cNvPr>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63;p37">
                <a:extLst>
                  <a:ext uri="{FF2B5EF4-FFF2-40B4-BE49-F238E27FC236}">
                    <a16:creationId xmlns:a16="http://schemas.microsoft.com/office/drawing/2014/main" id="{84DDBB30-BBC3-E1DA-C682-8BAD453C0935}"/>
                  </a:ext>
                </a:extLst>
              </p:cNvPr>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64;p37">
                <a:extLst>
                  <a:ext uri="{FF2B5EF4-FFF2-40B4-BE49-F238E27FC236}">
                    <a16:creationId xmlns:a16="http://schemas.microsoft.com/office/drawing/2014/main" id="{518DDE14-E921-4870-F7F5-25D3138C5D68}"/>
                  </a:ext>
                </a:extLst>
              </p:cNvPr>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65;p37">
                <a:extLst>
                  <a:ext uri="{FF2B5EF4-FFF2-40B4-BE49-F238E27FC236}">
                    <a16:creationId xmlns:a16="http://schemas.microsoft.com/office/drawing/2014/main" id="{F8579DFA-4FA7-30CC-01B7-E14914933633}"/>
                  </a:ext>
                </a:extLst>
              </p:cNvPr>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66;p37">
                <a:extLst>
                  <a:ext uri="{FF2B5EF4-FFF2-40B4-BE49-F238E27FC236}">
                    <a16:creationId xmlns:a16="http://schemas.microsoft.com/office/drawing/2014/main" id="{B874909B-30FF-F900-AF40-A01911417A7D}"/>
                  </a:ext>
                </a:extLst>
              </p:cNvPr>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667;p37">
                <a:extLst>
                  <a:ext uri="{FF2B5EF4-FFF2-40B4-BE49-F238E27FC236}">
                    <a16:creationId xmlns:a16="http://schemas.microsoft.com/office/drawing/2014/main" id="{DFD5DB7C-A288-6A92-C8D8-74A7A451B5F1}"/>
                  </a:ext>
                </a:extLst>
              </p:cNvPr>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668;p37">
                <a:extLst>
                  <a:ext uri="{FF2B5EF4-FFF2-40B4-BE49-F238E27FC236}">
                    <a16:creationId xmlns:a16="http://schemas.microsoft.com/office/drawing/2014/main" id="{5E98282B-178C-2090-447A-D9AFC8397773}"/>
                  </a:ext>
                </a:extLst>
              </p:cNvPr>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669;p37">
                <a:extLst>
                  <a:ext uri="{FF2B5EF4-FFF2-40B4-BE49-F238E27FC236}">
                    <a16:creationId xmlns:a16="http://schemas.microsoft.com/office/drawing/2014/main" id="{068E1320-22DE-16E3-D8B5-FD8A9414BA76}"/>
                  </a:ext>
                </a:extLst>
              </p:cNvPr>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670;p37">
                <a:extLst>
                  <a:ext uri="{FF2B5EF4-FFF2-40B4-BE49-F238E27FC236}">
                    <a16:creationId xmlns:a16="http://schemas.microsoft.com/office/drawing/2014/main" id="{C5DD6C18-B407-E1D2-F8DF-93BF9E0F5A17}"/>
                  </a:ext>
                </a:extLst>
              </p:cNvPr>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671;p37">
                <a:extLst>
                  <a:ext uri="{FF2B5EF4-FFF2-40B4-BE49-F238E27FC236}">
                    <a16:creationId xmlns:a16="http://schemas.microsoft.com/office/drawing/2014/main" id="{462E5448-83DC-61B3-41D6-3801D97B69EE}"/>
                  </a:ext>
                </a:extLst>
              </p:cNvPr>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672;p37">
                <a:extLst>
                  <a:ext uri="{FF2B5EF4-FFF2-40B4-BE49-F238E27FC236}">
                    <a16:creationId xmlns:a16="http://schemas.microsoft.com/office/drawing/2014/main" id="{DA7ECBE2-364A-17EB-C59F-5DF40D1A83F7}"/>
                  </a:ext>
                </a:extLst>
              </p:cNvPr>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673;p37">
                <a:extLst>
                  <a:ext uri="{FF2B5EF4-FFF2-40B4-BE49-F238E27FC236}">
                    <a16:creationId xmlns:a16="http://schemas.microsoft.com/office/drawing/2014/main" id="{A06C66E3-A9DA-C989-8BB7-A5EC565B1727}"/>
                  </a:ext>
                </a:extLst>
              </p:cNvPr>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674;p37">
                <a:extLst>
                  <a:ext uri="{FF2B5EF4-FFF2-40B4-BE49-F238E27FC236}">
                    <a16:creationId xmlns:a16="http://schemas.microsoft.com/office/drawing/2014/main" id="{63862A9C-43B4-DE4D-3C45-01A6B7C07333}"/>
                  </a:ext>
                </a:extLst>
              </p:cNvPr>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675;p37">
                <a:extLst>
                  <a:ext uri="{FF2B5EF4-FFF2-40B4-BE49-F238E27FC236}">
                    <a16:creationId xmlns:a16="http://schemas.microsoft.com/office/drawing/2014/main" id="{E92CDA70-8098-FCEA-F58B-2801D4AF43F9}"/>
                  </a:ext>
                </a:extLst>
              </p:cNvPr>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676;p37">
                <a:extLst>
                  <a:ext uri="{FF2B5EF4-FFF2-40B4-BE49-F238E27FC236}">
                    <a16:creationId xmlns:a16="http://schemas.microsoft.com/office/drawing/2014/main" id="{01329B9C-DDE7-667A-7521-FD2C65A533A7}"/>
                  </a:ext>
                </a:extLst>
              </p:cNvPr>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677;p37">
                <a:extLst>
                  <a:ext uri="{FF2B5EF4-FFF2-40B4-BE49-F238E27FC236}">
                    <a16:creationId xmlns:a16="http://schemas.microsoft.com/office/drawing/2014/main" id="{33C10427-CD35-ACC7-F5FD-994D2AEF6A8E}"/>
                  </a:ext>
                </a:extLst>
              </p:cNvPr>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678;p37">
                <a:extLst>
                  <a:ext uri="{FF2B5EF4-FFF2-40B4-BE49-F238E27FC236}">
                    <a16:creationId xmlns:a16="http://schemas.microsoft.com/office/drawing/2014/main" id="{DB140A5A-C19D-D476-92C1-6E85460B423B}"/>
                  </a:ext>
                </a:extLst>
              </p:cNvPr>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679;p37">
                <a:extLst>
                  <a:ext uri="{FF2B5EF4-FFF2-40B4-BE49-F238E27FC236}">
                    <a16:creationId xmlns:a16="http://schemas.microsoft.com/office/drawing/2014/main" id="{B33B54BC-F830-046E-A306-155E98AAFB48}"/>
                  </a:ext>
                </a:extLst>
              </p:cNvPr>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680;p37">
                <a:extLst>
                  <a:ext uri="{FF2B5EF4-FFF2-40B4-BE49-F238E27FC236}">
                    <a16:creationId xmlns:a16="http://schemas.microsoft.com/office/drawing/2014/main" id="{417830C0-BDF7-DE2D-C1A6-632998E6AAA7}"/>
                  </a:ext>
                </a:extLst>
              </p:cNvPr>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681;p37">
                <a:extLst>
                  <a:ext uri="{FF2B5EF4-FFF2-40B4-BE49-F238E27FC236}">
                    <a16:creationId xmlns:a16="http://schemas.microsoft.com/office/drawing/2014/main" id="{6B802F44-6565-E407-1DA8-083D32708BCA}"/>
                  </a:ext>
                </a:extLst>
              </p:cNvPr>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682;p37">
                <a:extLst>
                  <a:ext uri="{FF2B5EF4-FFF2-40B4-BE49-F238E27FC236}">
                    <a16:creationId xmlns:a16="http://schemas.microsoft.com/office/drawing/2014/main" id="{C264CC3C-7BD6-25B8-0339-DBE6084EE702}"/>
                  </a:ext>
                </a:extLst>
              </p:cNvPr>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683;p37">
                <a:extLst>
                  <a:ext uri="{FF2B5EF4-FFF2-40B4-BE49-F238E27FC236}">
                    <a16:creationId xmlns:a16="http://schemas.microsoft.com/office/drawing/2014/main" id="{D15C88CB-52B8-83D8-EC03-B1F299AE8EFD}"/>
                  </a:ext>
                </a:extLst>
              </p:cNvPr>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684;p37">
                <a:extLst>
                  <a:ext uri="{FF2B5EF4-FFF2-40B4-BE49-F238E27FC236}">
                    <a16:creationId xmlns:a16="http://schemas.microsoft.com/office/drawing/2014/main" id="{E48A1068-3444-C39C-A975-E329C056875E}"/>
                  </a:ext>
                </a:extLst>
              </p:cNvPr>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685;p37">
                <a:extLst>
                  <a:ext uri="{FF2B5EF4-FFF2-40B4-BE49-F238E27FC236}">
                    <a16:creationId xmlns:a16="http://schemas.microsoft.com/office/drawing/2014/main" id="{77C55AC0-4F6A-8228-37E0-906C4FC20491}"/>
                  </a:ext>
                </a:extLst>
              </p:cNvPr>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686;p37">
                <a:extLst>
                  <a:ext uri="{FF2B5EF4-FFF2-40B4-BE49-F238E27FC236}">
                    <a16:creationId xmlns:a16="http://schemas.microsoft.com/office/drawing/2014/main" id="{019BC40A-14B1-6653-CF2E-2AB3A97730F1}"/>
                  </a:ext>
                </a:extLst>
              </p:cNvPr>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687;p37">
                <a:extLst>
                  <a:ext uri="{FF2B5EF4-FFF2-40B4-BE49-F238E27FC236}">
                    <a16:creationId xmlns:a16="http://schemas.microsoft.com/office/drawing/2014/main" id="{19BF563F-43F6-B441-DB5B-331B0BA1966F}"/>
                  </a:ext>
                </a:extLst>
              </p:cNvPr>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688;p37">
                <a:extLst>
                  <a:ext uri="{FF2B5EF4-FFF2-40B4-BE49-F238E27FC236}">
                    <a16:creationId xmlns:a16="http://schemas.microsoft.com/office/drawing/2014/main" id="{633E0496-EF2D-0BF0-0A45-7BFE219299BC}"/>
                  </a:ext>
                </a:extLst>
              </p:cNvPr>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689;p37">
                <a:extLst>
                  <a:ext uri="{FF2B5EF4-FFF2-40B4-BE49-F238E27FC236}">
                    <a16:creationId xmlns:a16="http://schemas.microsoft.com/office/drawing/2014/main" id="{1F116E63-C740-763C-9D0B-0059E129904B}"/>
                  </a:ext>
                </a:extLst>
              </p:cNvPr>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690;p37">
                <a:extLst>
                  <a:ext uri="{FF2B5EF4-FFF2-40B4-BE49-F238E27FC236}">
                    <a16:creationId xmlns:a16="http://schemas.microsoft.com/office/drawing/2014/main" id="{1AAA1773-AFE3-ADA5-B6EC-EAD90CACCB01}"/>
                  </a:ext>
                </a:extLst>
              </p:cNvPr>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691;p37">
                <a:extLst>
                  <a:ext uri="{FF2B5EF4-FFF2-40B4-BE49-F238E27FC236}">
                    <a16:creationId xmlns:a16="http://schemas.microsoft.com/office/drawing/2014/main" id="{3CD8654A-D728-B97F-B2AC-305B2ABE9B94}"/>
                  </a:ext>
                </a:extLst>
              </p:cNvPr>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692;p37">
                <a:extLst>
                  <a:ext uri="{FF2B5EF4-FFF2-40B4-BE49-F238E27FC236}">
                    <a16:creationId xmlns:a16="http://schemas.microsoft.com/office/drawing/2014/main" id="{B1D23E0D-CBA3-2D5C-300C-A295C42673C2}"/>
                  </a:ext>
                </a:extLst>
              </p:cNvPr>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693;p37">
                <a:extLst>
                  <a:ext uri="{FF2B5EF4-FFF2-40B4-BE49-F238E27FC236}">
                    <a16:creationId xmlns:a16="http://schemas.microsoft.com/office/drawing/2014/main" id="{8B522703-2C9A-9277-6AB6-77829224DDCC}"/>
                  </a:ext>
                </a:extLst>
              </p:cNvPr>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694;p37">
                <a:extLst>
                  <a:ext uri="{FF2B5EF4-FFF2-40B4-BE49-F238E27FC236}">
                    <a16:creationId xmlns:a16="http://schemas.microsoft.com/office/drawing/2014/main" id="{6299F0E3-77F2-B12B-2C83-3B3708AC3863}"/>
                  </a:ext>
                </a:extLst>
              </p:cNvPr>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695;p37">
                <a:extLst>
                  <a:ext uri="{FF2B5EF4-FFF2-40B4-BE49-F238E27FC236}">
                    <a16:creationId xmlns:a16="http://schemas.microsoft.com/office/drawing/2014/main" id="{D89C4F90-63CF-4C36-4243-929748C840B0}"/>
                  </a:ext>
                </a:extLst>
              </p:cNvPr>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696;p37">
                <a:extLst>
                  <a:ext uri="{FF2B5EF4-FFF2-40B4-BE49-F238E27FC236}">
                    <a16:creationId xmlns:a16="http://schemas.microsoft.com/office/drawing/2014/main" id="{703E5356-1917-A438-F379-0685DFD790E8}"/>
                  </a:ext>
                </a:extLst>
              </p:cNvPr>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697;p37">
                <a:extLst>
                  <a:ext uri="{FF2B5EF4-FFF2-40B4-BE49-F238E27FC236}">
                    <a16:creationId xmlns:a16="http://schemas.microsoft.com/office/drawing/2014/main" id="{184A3E1D-85E2-BAD0-62E9-44BCBC4FDE2A}"/>
                  </a:ext>
                </a:extLst>
              </p:cNvPr>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698;p37">
                <a:extLst>
                  <a:ext uri="{FF2B5EF4-FFF2-40B4-BE49-F238E27FC236}">
                    <a16:creationId xmlns:a16="http://schemas.microsoft.com/office/drawing/2014/main" id="{6BBCF4CB-2582-E512-B5F7-485C8E264468}"/>
                  </a:ext>
                </a:extLst>
              </p:cNvPr>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699;p37">
                <a:extLst>
                  <a:ext uri="{FF2B5EF4-FFF2-40B4-BE49-F238E27FC236}">
                    <a16:creationId xmlns:a16="http://schemas.microsoft.com/office/drawing/2014/main" id="{21DF6BF9-5155-C8D3-7800-6E0CE4C63C64}"/>
                  </a:ext>
                </a:extLst>
              </p:cNvPr>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700;p37">
                <a:extLst>
                  <a:ext uri="{FF2B5EF4-FFF2-40B4-BE49-F238E27FC236}">
                    <a16:creationId xmlns:a16="http://schemas.microsoft.com/office/drawing/2014/main" id="{67F3F97F-3966-889F-D655-63F33BA4677B}"/>
                  </a:ext>
                </a:extLst>
              </p:cNvPr>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701;p37">
                <a:extLst>
                  <a:ext uri="{FF2B5EF4-FFF2-40B4-BE49-F238E27FC236}">
                    <a16:creationId xmlns:a16="http://schemas.microsoft.com/office/drawing/2014/main" id="{4791FA83-34C5-4265-1116-02303633ADFD}"/>
                  </a:ext>
                </a:extLst>
              </p:cNvPr>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702;p37">
                <a:extLst>
                  <a:ext uri="{FF2B5EF4-FFF2-40B4-BE49-F238E27FC236}">
                    <a16:creationId xmlns:a16="http://schemas.microsoft.com/office/drawing/2014/main" id="{E29EF7FA-B1BD-B46B-9061-83D68D10E1C3}"/>
                  </a:ext>
                </a:extLst>
              </p:cNvPr>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703;p37">
                <a:extLst>
                  <a:ext uri="{FF2B5EF4-FFF2-40B4-BE49-F238E27FC236}">
                    <a16:creationId xmlns:a16="http://schemas.microsoft.com/office/drawing/2014/main" id="{9536ABBC-0AAF-B831-E951-C48CD767D298}"/>
                  </a:ext>
                </a:extLst>
              </p:cNvPr>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704;p37">
                <a:extLst>
                  <a:ext uri="{FF2B5EF4-FFF2-40B4-BE49-F238E27FC236}">
                    <a16:creationId xmlns:a16="http://schemas.microsoft.com/office/drawing/2014/main" id="{F933647A-0BE6-2B30-A6CC-86CDA85C1A2D}"/>
                  </a:ext>
                </a:extLst>
              </p:cNvPr>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705;p37">
                <a:extLst>
                  <a:ext uri="{FF2B5EF4-FFF2-40B4-BE49-F238E27FC236}">
                    <a16:creationId xmlns:a16="http://schemas.microsoft.com/office/drawing/2014/main" id="{0054B788-8FA6-EF3B-E192-4B3B564F0A54}"/>
                  </a:ext>
                </a:extLst>
              </p:cNvPr>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706;p37">
                <a:extLst>
                  <a:ext uri="{FF2B5EF4-FFF2-40B4-BE49-F238E27FC236}">
                    <a16:creationId xmlns:a16="http://schemas.microsoft.com/office/drawing/2014/main" id="{E04A6714-51EA-89B0-03D9-E2D62A26BE33}"/>
                  </a:ext>
                </a:extLst>
              </p:cNvPr>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707;p37">
                <a:extLst>
                  <a:ext uri="{FF2B5EF4-FFF2-40B4-BE49-F238E27FC236}">
                    <a16:creationId xmlns:a16="http://schemas.microsoft.com/office/drawing/2014/main" id="{8E522987-7063-B152-2A64-D2BD66CE2BF0}"/>
                  </a:ext>
                </a:extLst>
              </p:cNvPr>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708;p37">
                <a:extLst>
                  <a:ext uri="{FF2B5EF4-FFF2-40B4-BE49-F238E27FC236}">
                    <a16:creationId xmlns:a16="http://schemas.microsoft.com/office/drawing/2014/main" id="{3DE50490-ABF1-08F3-6B36-D360B186874F}"/>
                  </a:ext>
                </a:extLst>
              </p:cNvPr>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709;p37">
                <a:extLst>
                  <a:ext uri="{FF2B5EF4-FFF2-40B4-BE49-F238E27FC236}">
                    <a16:creationId xmlns:a16="http://schemas.microsoft.com/office/drawing/2014/main" id="{540123F0-7DCF-A5F3-0FDA-0815F9A180C8}"/>
                  </a:ext>
                </a:extLst>
              </p:cNvPr>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710;p37">
                <a:extLst>
                  <a:ext uri="{FF2B5EF4-FFF2-40B4-BE49-F238E27FC236}">
                    <a16:creationId xmlns:a16="http://schemas.microsoft.com/office/drawing/2014/main" id="{CD27D7BC-41C0-7A40-96CB-A8FE5639B715}"/>
                  </a:ext>
                </a:extLst>
              </p:cNvPr>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711;p37">
                <a:extLst>
                  <a:ext uri="{FF2B5EF4-FFF2-40B4-BE49-F238E27FC236}">
                    <a16:creationId xmlns:a16="http://schemas.microsoft.com/office/drawing/2014/main" id="{E332E10C-C612-58D3-5D62-18A2C6B099C5}"/>
                  </a:ext>
                </a:extLst>
              </p:cNvPr>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712;p37">
                <a:extLst>
                  <a:ext uri="{FF2B5EF4-FFF2-40B4-BE49-F238E27FC236}">
                    <a16:creationId xmlns:a16="http://schemas.microsoft.com/office/drawing/2014/main" id="{E26746EC-0EBA-0EB5-B5D3-4D5300908C67}"/>
                  </a:ext>
                </a:extLst>
              </p:cNvPr>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713;p37">
                <a:extLst>
                  <a:ext uri="{FF2B5EF4-FFF2-40B4-BE49-F238E27FC236}">
                    <a16:creationId xmlns:a16="http://schemas.microsoft.com/office/drawing/2014/main" id="{2A874182-C643-DB6A-8995-8F4329A8B682}"/>
                  </a:ext>
                </a:extLst>
              </p:cNvPr>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714;p37">
                <a:extLst>
                  <a:ext uri="{FF2B5EF4-FFF2-40B4-BE49-F238E27FC236}">
                    <a16:creationId xmlns:a16="http://schemas.microsoft.com/office/drawing/2014/main" id="{FB6817BC-5AEC-29FB-E0C7-FC59AC5314C8}"/>
                  </a:ext>
                </a:extLst>
              </p:cNvPr>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715;p37">
                <a:extLst>
                  <a:ext uri="{FF2B5EF4-FFF2-40B4-BE49-F238E27FC236}">
                    <a16:creationId xmlns:a16="http://schemas.microsoft.com/office/drawing/2014/main" id="{0D3F1891-8369-1DA0-9982-784697F07398}"/>
                  </a:ext>
                </a:extLst>
              </p:cNvPr>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716;p37">
                <a:extLst>
                  <a:ext uri="{FF2B5EF4-FFF2-40B4-BE49-F238E27FC236}">
                    <a16:creationId xmlns:a16="http://schemas.microsoft.com/office/drawing/2014/main" id="{C6A9FDEF-D544-7E5F-A72B-5496F3F9F69A}"/>
                  </a:ext>
                </a:extLst>
              </p:cNvPr>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717;p37">
                <a:extLst>
                  <a:ext uri="{FF2B5EF4-FFF2-40B4-BE49-F238E27FC236}">
                    <a16:creationId xmlns:a16="http://schemas.microsoft.com/office/drawing/2014/main" id="{A8906857-5B6B-DEA8-AD2F-D8F1E05C708E}"/>
                  </a:ext>
                </a:extLst>
              </p:cNvPr>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718;p37">
                <a:extLst>
                  <a:ext uri="{FF2B5EF4-FFF2-40B4-BE49-F238E27FC236}">
                    <a16:creationId xmlns:a16="http://schemas.microsoft.com/office/drawing/2014/main" id="{C1AF3F5B-ACEF-D363-8EF9-D7AB105E052C}"/>
                  </a:ext>
                </a:extLst>
              </p:cNvPr>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719;p37">
                <a:extLst>
                  <a:ext uri="{FF2B5EF4-FFF2-40B4-BE49-F238E27FC236}">
                    <a16:creationId xmlns:a16="http://schemas.microsoft.com/office/drawing/2014/main" id="{868ADEE3-3CFA-791D-160F-7719A8400935}"/>
                  </a:ext>
                </a:extLst>
              </p:cNvPr>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720;p37">
                <a:extLst>
                  <a:ext uri="{FF2B5EF4-FFF2-40B4-BE49-F238E27FC236}">
                    <a16:creationId xmlns:a16="http://schemas.microsoft.com/office/drawing/2014/main" id="{5C6CDB7A-291A-322B-40FF-F19F121DD484}"/>
                  </a:ext>
                </a:extLst>
              </p:cNvPr>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721;p37">
                <a:extLst>
                  <a:ext uri="{FF2B5EF4-FFF2-40B4-BE49-F238E27FC236}">
                    <a16:creationId xmlns:a16="http://schemas.microsoft.com/office/drawing/2014/main" id="{DA310F03-77DD-B250-D877-4B3BA87003E7}"/>
                  </a:ext>
                </a:extLst>
              </p:cNvPr>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722;p37">
                <a:extLst>
                  <a:ext uri="{FF2B5EF4-FFF2-40B4-BE49-F238E27FC236}">
                    <a16:creationId xmlns:a16="http://schemas.microsoft.com/office/drawing/2014/main" id="{0D03E227-AE7A-B283-26D1-EEDBD4287CCC}"/>
                  </a:ext>
                </a:extLst>
              </p:cNvPr>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723;p37">
                <a:extLst>
                  <a:ext uri="{FF2B5EF4-FFF2-40B4-BE49-F238E27FC236}">
                    <a16:creationId xmlns:a16="http://schemas.microsoft.com/office/drawing/2014/main" id="{5C14BC5D-E610-3F25-91A6-ADECEDFF4E0D}"/>
                  </a:ext>
                </a:extLst>
              </p:cNvPr>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724;p37">
                <a:extLst>
                  <a:ext uri="{FF2B5EF4-FFF2-40B4-BE49-F238E27FC236}">
                    <a16:creationId xmlns:a16="http://schemas.microsoft.com/office/drawing/2014/main" id="{6F253AE0-9D54-3181-F1B7-A4BC2CB1D8B1}"/>
                  </a:ext>
                </a:extLst>
              </p:cNvPr>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725;p37">
                <a:extLst>
                  <a:ext uri="{FF2B5EF4-FFF2-40B4-BE49-F238E27FC236}">
                    <a16:creationId xmlns:a16="http://schemas.microsoft.com/office/drawing/2014/main" id="{B3623732-F129-A07E-35F7-1502454AE456}"/>
                  </a:ext>
                </a:extLst>
              </p:cNvPr>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726;p37">
                <a:extLst>
                  <a:ext uri="{FF2B5EF4-FFF2-40B4-BE49-F238E27FC236}">
                    <a16:creationId xmlns:a16="http://schemas.microsoft.com/office/drawing/2014/main" id="{50973890-6D58-BC24-0FB1-BFF0C706A5B3}"/>
                  </a:ext>
                </a:extLst>
              </p:cNvPr>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727;p37">
                <a:extLst>
                  <a:ext uri="{FF2B5EF4-FFF2-40B4-BE49-F238E27FC236}">
                    <a16:creationId xmlns:a16="http://schemas.microsoft.com/office/drawing/2014/main" id="{0747EFBC-9CEE-219D-760B-2E655CF64B88}"/>
                  </a:ext>
                </a:extLst>
              </p:cNvPr>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728;p37">
                <a:extLst>
                  <a:ext uri="{FF2B5EF4-FFF2-40B4-BE49-F238E27FC236}">
                    <a16:creationId xmlns:a16="http://schemas.microsoft.com/office/drawing/2014/main" id="{015CAA5B-8213-E5BF-FDFD-518AA4F775E9}"/>
                  </a:ext>
                </a:extLst>
              </p:cNvPr>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729;p37">
                <a:extLst>
                  <a:ext uri="{FF2B5EF4-FFF2-40B4-BE49-F238E27FC236}">
                    <a16:creationId xmlns:a16="http://schemas.microsoft.com/office/drawing/2014/main" id="{62AB5FFD-355E-8F1C-A5F4-FB0DADCE2D6B}"/>
                  </a:ext>
                </a:extLst>
              </p:cNvPr>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730;p37">
                <a:extLst>
                  <a:ext uri="{FF2B5EF4-FFF2-40B4-BE49-F238E27FC236}">
                    <a16:creationId xmlns:a16="http://schemas.microsoft.com/office/drawing/2014/main" id="{0D4D8E8C-3890-2D57-51E4-D5291761BE99}"/>
                  </a:ext>
                </a:extLst>
              </p:cNvPr>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731;p37">
                <a:extLst>
                  <a:ext uri="{FF2B5EF4-FFF2-40B4-BE49-F238E27FC236}">
                    <a16:creationId xmlns:a16="http://schemas.microsoft.com/office/drawing/2014/main" id="{A4A8EB14-9181-6FAC-653B-5CBFBE64E2FE}"/>
                  </a:ext>
                </a:extLst>
              </p:cNvPr>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732;p37">
                <a:extLst>
                  <a:ext uri="{FF2B5EF4-FFF2-40B4-BE49-F238E27FC236}">
                    <a16:creationId xmlns:a16="http://schemas.microsoft.com/office/drawing/2014/main" id="{C1BED0F7-AC2F-69FE-E7BC-6688CA19B8CE}"/>
                  </a:ext>
                </a:extLst>
              </p:cNvPr>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733;p37">
                <a:extLst>
                  <a:ext uri="{FF2B5EF4-FFF2-40B4-BE49-F238E27FC236}">
                    <a16:creationId xmlns:a16="http://schemas.microsoft.com/office/drawing/2014/main" id="{EB344CF6-8349-604B-D034-E58E9BE49201}"/>
                  </a:ext>
                </a:extLst>
              </p:cNvPr>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734;p37">
                <a:extLst>
                  <a:ext uri="{FF2B5EF4-FFF2-40B4-BE49-F238E27FC236}">
                    <a16:creationId xmlns:a16="http://schemas.microsoft.com/office/drawing/2014/main" id="{98E35FC4-C700-E4EF-8CBB-5AD04BBB24FB}"/>
                  </a:ext>
                </a:extLst>
              </p:cNvPr>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735;p37">
                <a:extLst>
                  <a:ext uri="{FF2B5EF4-FFF2-40B4-BE49-F238E27FC236}">
                    <a16:creationId xmlns:a16="http://schemas.microsoft.com/office/drawing/2014/main" id="{A5BA2905-95E5-EA33-E9B4-03E9817532F9}"/>
                  </a:ext>
                </a:extLst>
              </p:cNvPr>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736;p37">
                <a:extLst>
                  <a:ext uri="{FF2B5EF4-FFF2-40B4-BE49-F238E27FC236}">
                    <a16:creationId xmlns:a16="http://schemas.microsoft.com/office/drawing/2014/main" id="{CB0E0862-E5C5-1B19-01F5-D5EEEDFBD656}"/>
                  </a:ext>
                </a:extLst>
              </p:cNvPr>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737;p37">
                <a:extLst>
                  <a:ext uri="{FF2B5EF4-FFF2-40B4-BE49-F238E27FC236}">
                    <a16:creationId xmlns:a16="http://schemas.microsoft.com/office/drawing/2014/main" id="{BE684B95-0A3E-F6A8-AC22-5727117370FA}"/>
                  </a:ext>
                </a:extLst>
              </p:cNvPr>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738;p37">
                <a:extLst>
                  <a:ext uri="{FF2B5EF4-FFF2-40B4-BE49-F238E27FC236}">
                    <a16:creationId xmlns:a16="http://schemas.microsoft.com/office/drawing/2014/main" id="{DAB99D14-CB41-CAD3-60DB-205CE3C82695}"/>
                  </a:ext>
                </a:extLst>
              </p:cNvPr>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739;p37">
                <a:extLst>
                  <a:ext uri="{FF2B5EF4-FFF2-40B4-BE49-F238E27FC236}">
                    <a16:creationId xmlns:a16="http://schemas.microsoft.com/office/drawing/2014/main" id="{DE139D1E-BF64-9D8A-1D45-586D011E2581}"/>
                  </a:ext>
                </a:extLst>
              </p:cNvPr>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740;p37">
                <a:extLst>
                  <a:ext uri="{FF2B5EF4-FFF2-40B4-BE49-F238E27FC236}">
                    <a16:creationId xmlns:a16="http://schemas.microsoft.com/office/drawing/2014/main" id="{C8A5AD9E-EF28-323F-64FE-126B1F4DC0FE}"/>
                  </a:ext>
                </a:extLst>
              </p:cNvPr>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741;p37">
                <a:extLst>
                  <a:ext uri="{FF2B5EF4-FFF2-40B4-BE49-F238E27FC236}">
                    <a16:creationId xmlns:a16="http://schemas.microsoft.com/office/drawing/2014/main" id="{ECC0D0ED-D881-E308-AFE0-9B02E55DF7B9}"/>
                  </a:ext>
                </a:extLst>
              </p:cNvPr>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742;p37">
                <a:extLst>
                  <a:ext uri="{FF2B5EF4-FFF2-40B4-BE49-F238E27FC236}">
                    <a16:creationId xmlns:a16="http://schemas.microsoft.com/office/drawing/2014/main" id="{556BCB5F-8F79-49C0-2EE0-D6A6EB2AEBA8}"/>
                  </a:ext>
                </a:extLst>
              </p:cNvPr>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743;p37">
                <a:extLst>
                  <a:ext uri="{FF2B5EF4-FFF2-40B4-BE49-F238E27FC236}">
                    <a16:creationId xmlns:a16="http://schemas.microsoft.com/office/drawing/2014/main" id="{BD2E24B2-49AA-DC30-4D87-32CA71996916}"/>
                  </a:ext>
                </a:extLst>
              </p:cNvPr>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744;p37">
                <a:extLst>
                  <a:ext uri="{FF2B5EF4-FFF2-40B4-BE49-F238E27FC236}">
                    <a16:creationId xmlns:a16="http://schemas.microsoft.com/office/drawing/2014/main" id="{6A7CD58C-2865-EAAF-DF26-D0FD3FD80108}"/>
                  </a:ext>
                </a:extLst>
              </p:cNvPr>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745;p37">
                <a:extLst>
                  <a:ext uri="{FF2B5EF4-FFF2-40B4-BE49-F238E27FC236}">
                    <a16:creationId xmlns:a16="http://schemas.microsoft.com/office/drawing/2014/main" id="{7EDB91CB-D505-22A6-9DC6-153583EC9A78}"/>
                  </a:ext>
                </a:extLst>
              </p:cNvPr>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746;p37">
                <a:extLst>
                  <a:ext uri="{FF2B5EF4-FFF2-40B4-BE49-F238E27FC236}">
                    <a16:creationId xmlns:a16="http://schemas.microsoft.com/office/drawing/2014/main" id="{06104A6D-4CBB-EB08-27C7-B0BC32C5F7EA}"/>
                  </a:ext>
                </a:extLst>
              </p:cNvPr>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747;p37">
                <a:extLst>
                  <a:ext uri="{FF2B5EF4-FFF2-40B4-BE49-F238E27FC236}">
                    <a16:creationId xmlns:a16="http://schemas.microsoft.com/office/drawing/2014/main" id="{6424D66D-7C5A-D5B2-BBCC-0663844947D7}"/>
                  </a:ext>
                </a:extLst>
              </p:cNvPr>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748;p37">
                <a:extLst>
                  <a:ext uri="{FF2B5EF4-FFF2-40B4-BE49-F238E27FC236}">
                    <a16:creationId xmlns:a16="http://schemas.microsoft.com/office/drawing/2014/main" id="{C8C02AA0-B173-B122-0E53-3B1DA69D4957}"/>
                  </a:ext>
                </a:extLst>
              </p:cNvPr>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749;p37">
              <a:extLst>
                <a:ext uri="{FF2B5EF4-FFF2-40B4-BE49-F238E27FC236}">
                  <a16:creationId xmlns:a16="http://schemas.microsoft.com/office/drawing/2014/main" id="{ACC8D5F1-DEA3-F7D6-84F4-195D01FD29F7}"/>
                </a:ext>
              </a:extLst>
            </p:cNvPr>
            <p:cNvGrpSpPr/>
            <p:nvPr/>
          </p:nvGrpSpPr>
          <p:grpSpPr>
            <a:xfrm>
              <a:off x="4825898" y="1492688"/>
              <a:ext cx="1147199" cy="637372"/>
              <a:chOff x="315275" y="3124950"/>
              <a:chExt cx="658175" cy="365675"/>
            </a:xfrm>
          </p:grpSpPr>
          <p:sp>
            <p:nvSpPr>
              <p:cNvPr id="18" name="Google Shape;750;p37">
                <a:extLst>
                  <a:ext uri="{FF2B5EF4-FFF2-40B4-BE49-F238E27FC236}">
                    <a16:creationId xmlns:a16="http://schemas.microsoft.com/office/drawing/2014/main" id="{E12C99D2-6846-40F1-03EA-3C1A9DB25995}"/>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51;p37">
                <a:extLst>
                  <a:ext uri="{FF2B5EF4-FFF2-40B4-BE49-F238E27FC236}">
                    <a16:creationId xmlns:a16="http://schemas.microsoft.com/office/drawing/2014/main" id="{381BD58B-B736-FE0E-199D-57F32408FB88}"/>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52;p37">
                <a:extLst>
                  <a:ext uri="{FF2B5EF4-FFF2-40B4-BE49-F238E27FC236}">
                    <a16:creationId xmlns:a16="http://schemas.microsoft.com/office/drawing/2014/main" id="{743F4DB4-5BEE-6840-38E9-BDA3271D99B4}"/>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53;p37">
                <a:extLst>
                  <a:ext uri="{FF2B5EF4-FFF2-40B4-BE49-F238E27FC236}">
                    <a16:creationId xmlns:a16="http://schemas.microsoft.com/office/drawing/2014/main" id="{96F58953-F269-6A36-8867-D3C61FFD4E1E}"/>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54;p37">
                <a:extLst>
                  <a:ext uri="{FF2B5EF4-FFF2-40B4-BE49-F238E27FC236}">
                    <a16:creationId xmlns:a16="http://schemas.microsoft.com/office/drawing/2014/main" id="{1D176413-0761-8389-B57A-4B7BF16BC074}"/>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55;p37">
                <a:extLst>
                  <a:ext uri="{FF2B5EF4-FFF2-40B4-BE49-F238E27FC236}">
                    <a16:creationId xmlns:a16="http://schemas.microsoft.com/office/drawing/2014/main" id="{E1DCE1D1-0AB6-AD00-F323-FB9AD81051FC}"/>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756;p37">
              <a:extLst>
                <a:ext uri="{FF2B5EF4-FFF2-40B4-BE49-F238E27FC236}">
                  <a16:creationId xmlns:a16="http://schemas.microsoft.com/office/drawing/2014/main" id="{27B1C979-A04B-2B71-831A-95C7BDC6F473}"/>
                </a:ext>
              </a:extLst>
            </p:cNvPr>
            <p:cNvGrpSpPr/>
            <p:nvPr/>
          </p:nvGrpSpPr>
          <p:grpSpPr>
            <a:xfrm>
              <a:off x="7112551" y="535097"/>
              <a:ext cx="1397100" cy="760518"/>
              <a:chOff x="238125" y="2409350"/>
              <a:chExt cx="760575" cy="414000"/>
            </a:xfrm>
          </p:grpSpPr>
          <p:sp>
            <p:nvSpPr>
              <p:cNvPr id="6" name="Google Shape;757;p37">
                <a:extLst>
                  <a:ext uri="{FF2B5EF4-FFF2-40B4-BE49-F238E27FC236}">
                    <a16:creationId xmlns:a16="http://schemas.microsoft.com/office/drawing/2014/main" id="{7AFE7B62-DC63-E907-EC0F-AFA10001AE47}"/>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58;p37">
                <a:extLst>
                  <a:ext uri="{FF2B5EF4-FFF2-40B4-BE49-F238E27FC236}">
                    <a16:creationId xmlns:a16="http://schemas.microsoft.com/office/drawing/2014/main" id="{26166EE9-5DFC-661D-B809-DB75AD4F2ADF}"/>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59;p37">
                <a:extLst>
                  <a:ext uri="{FF2B5EF4-FFF2-40B4-BE49-F238E27FC236}">
                    <a16:creationId xmlns:a16="http://schemas.microsoft.com/office/drawing/2014/main" id="{DEC03C38-FDC8-56F5-C2E3-3481C30597C9}"/>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60;p37">
                <a:extLst>
                  <a:ext uri="{FF2B5EF4-FFF2-40B4-BE49-F238E27FC236}">
                    <a16:creationId xmlns:a16="http://schemas.microsoft.com/office/drawing/2014/main" id="{6DE8064C-CF83-9DC4-29DC-529FE2BA39D3}"/>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61;p37">
                <a:extLst>
                  <a:ext uri="{FF2B5EF4-FFF2-40B4-BE49-F238E27FC236}">
                    <a16:creationId xmlns:a16="http://schemas.microsoft.com/office/drawing/2014/main" id="{BD9FD24E-F21B-4B49-B3B9-F1882564E074}"/>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62;p37">
                <a:extLst>
                  <a:ext uri="{FF2B5EF4-FFF2-40B4-BE49-F238E27FC236}">
                    <a16:creationId xmlns:a16="http://schemas.microsoft.com/office/drawing/2014/main" id="{0C93BBC9-B669-6ABA-90DC-ADA8D9A2971F}"/>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3;p37">
                <a:extLst>
                  <a:ext uri="{FF2B5EF4-FFF2-40B4-BE49-F238E27FC236}">
                    <a16:creationId xmlns:a16="http://schemas.microsoft.com/office/drawing/2014/main" id="{D342E37A-F47E-CF0B-D109-B2C503B4481D}"/>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4;p37">
                <a:extLst>
                  <a:ext uri="{FF2B5EF4-FFF2-40B4-BE49-F238E27FC236}">
                    <a16:creationId xmlns:a16="http://schemas.microsoft.com/office/drawing/2014/main" id="{9A71F050-215C-B6D9-32B7-CECB5EBE3245}"/>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65;p37">
                <a:extLst>
                  <a:ext uri="{FF2B5EF4-FFF2-40B4-BE49-F238E27FC236}">
                    <a16:creationId xmlns:a16="http://schemas.microsoft.com/office/drawing/2014/main" id="{3A19E2AA-95CA-F01F-8D63-CE56A46C7F2C}"/>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66;p37">
                <a:extLst>
                  <a:ext uri="{FF2B5EF4-FFF2-40B4-BE49-F238E27FC236}">
                    <a16:creationId xmlns:a16="http://schemas.microsoft.com/office/drawing/2014/main" id="{87E2FD02-BA56-67A1-0CAE-D69DE6661FA1}"/>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7;p37">
                <a:extLst>
                  <a:ext uri="{FF2B5EF4-FFF2-40B4-BE49-F238E27FC236}">
                    <a16:creationId xmlns:a16="http://schemas.microsoft.com/office/drawing/2014/main" id="{D54CCDFD-CE6A-7D28-F8C2-EED0ADAC5C5D}"/>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68;p37">
                <a:extLst>
                  <a:ext uri="{FF2B5EF4-FFF2-40B4-BE49-F238E27FC236}">
                    <a16:creationId xmlns:a16="http://schemas.microsoft.com/office/drawing/2014/main" id="{5CF4017A-4CC7-14B8-FE01-E4BE2492E111}"/>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4" name="Google Shape;600;p37">
            <a:extLst>
              <a:ext uri="{FF2B5EF4-FFF2-40B4-BE49-F238E27FC236}">
                <a16:creationId xmlns:a16="http://schemas.microsoft.com/office/drawing/2014/main" id="{2DEE81A0-8162-28E8-8BC8-FE940A07801C}"/>
              </a:ext>
            </a:extLst>
          </p:cNvPr>
          <p:cNvSpPr txBox="1">
            <a:spLocks/>
          </p:cNvSpPr>
          <p:nvPr/>
        </p:nvSpPr>
        <p:spPr>
          <a:xfrm>
            <a:off x="1087565" y="1907197"/>
            <a:ext cx="3856800" cy="1059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600"/>
              <a:buFont typeface="Golos Text Medium"/>
              <a:buNone/>
              <a:defRPr sz="4700" b="0" i="0" u="none" strike="noStrike" cap="none">
                <a:solidFill>
                  <a:schemeClr val="dk1"/>
                </a:solidFill>
                <a:latin typeface="Golos Text Medium"/>
                <a:ea typeface="Golos Text Medium"/>
                <a:cs typeface="Golos Text Medium"/>
                <a:sym typeface="Golos Text Medium"/>
              </a:defRPr>
            </a:lvl1pPr>
            <a:lvl2pPr marR="0" lvl="1"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2pPr>
            <a:lvl3pPr marR="0" lvl="2"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3pPr>
            <a:lvl4pPr marR="0" lvl="3"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4pPr>
            <a:lvl5pPr marR="0" lvl="4"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5pPr>
            <a:lvl6pPr marR="0" lvl="5"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6pPr>
            <a:lvl7pPr marR="0" lvl="6"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7pPr>
            <a:lvl8pPr marR="0" lvl="7"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8pPr>
            <a:lvl9pPr marR="0" lvl="8"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9pPr>
          </a:lstStyle>
          <a:p>
            <a:r>
              <a:rPr lang="en-US" dirty="0"/>
              <a:t>Thanks!</a:t>
            </a:r>
          </a:p>
        </p:txBody>
      </p:sp>
      <p:cxnSp>
        <p:nvCxnSpPr>
          <p:cNvPr id="535" name="Google Shape;624;p37">
            <a:extLst>
              <a:ext uri="{FF2B5EF4-FFF2-40B4-BE49-F238E27FC236}">
                <a16:creationId xmlns:a16="http://schemas.microsoft.com/office/drawing/2014/main" id="{4631D1FE-E54B-80D3-510B-1B821AC7CCB2}"/>
              </a:ext>
            </a:extLst>
          </p:cNvPr>
          <p:cNvCxnSpPr>
            <a:cxnSpLocks/>
          </p:cNvCxnSpPr>
          <p:nvPr/>
        </p:nvCxnSpPr>
        <p:spPr>
          <a:xfrm flipV="1">
            <a:off x="641370" y="2709506"/>
            <a:ext cx="3583172" cy="17300"/>
          </a:xfrm>
          <a:prstGeom prst="straightConnector1">
            <a:avLst/>
          </a:prstGeom>
          <a:noFill/>
          <a:ln w="9525" cap="flat" cmpd="sng">
            <a:solidFill>
              <a:schemeClr val="dk1"/>
            </a:solidFill>
            <a:prstDash val="solid"/>
            <a:round/>
            <a:headEnd type="none" w="med" len="med"/>
            <a:tailEnd type="none" w="med" len="med"/>
          </a:ln>
        </p:spPr>
      </p:cxnSp>
      <p:sp>
        <p:nvSpPr>
          <p:cNvPr id="536" name="Google Shape;601;p37">
            <a:extLst>
              <a:ext uri="{FF2B5EF4-FFF2-40B4-BE49-F238E27FC236}">
                <a16:creationId xmlns:a16="http://schemas.microsoft.com/office/drawing/2014/main" id="{C508197D-EE23-A4C8-64CF-ACCBE0440967}"/>
              </a:ext>
            </a:extLst>
          </p:cNvPr>
          <p:cNvSpPr txBox="1">
            <a:spLocks/>
          </p:cNvSpPr>
          <p:nvPr/>
        </p:nvSpPr>
        <p:spPr>
          <a:xfrm>
            <a:off x="1562723" y="3318769"/>
            <a:ext cx="2035200" cy="59191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lt1"/>
              </a:buClr>
              <a:buSzPts val="1100"/>
            </a:pPr>
            <a:r>
              <a:rPr lang="en-US" dirty="0"/>
              <a:t>Any questions?</a:t>
            </a:r>
          </a:p>
          <a:p>
            <a:pPr>
              <a:buClr>
                <a:schemeClr val="lt1"/>
              </a:buClr>
              <a:buSzPts val="1100"/>
            </a:pPr>
            <a:endParaRPr lang="en-US" dirty="0"/>
          </a:p>
        </p:txBody>
      </p:sp>
    </p:spTree>
    <p:extLst>
      <p:ext uri="{BB962C8B-B14F-4D97-AF65-F5344CB8AC3E}">
        <p14:creationId xmlns:p14="http://schemas.microsoft.com/office/powerpoint/2010/main" val="30472223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69"/>
                                        </p:tgtEl>
                                        <p:attrNameLst>
                                          <p:attrName>style.visibility</p:attrName>
                                        </p:attrNameLst>
                                      </p:cBhvr>
                                      <p:to>
                                        <p:strVal val="visible"/>
                                      </p:to>
                                    </p:set>
                                    <p:animEffect transition="in" filter="barn(inVertical)">
                                      <p:cBhvr>
                                        <p:cTn id="7" dur="500"/>
                                        <p:tgtEl>
                                          <p:spTgt spid="46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34"/>
                                        </p:tgtEl>
                                        <p:attrNameLst>
                                          <p:attrName>style.visibility</p:attrName>
                                        </p:attrNameLst>
                                      </p:cBhvr>
                                      <p:to>
                                        <p:strVal val="visible"/>
                                      </p:to>
                                    </p:set>
                                    <p:animEffect transition="in" filter="wipe(down)">
                                      <p:cBhvr>
                                        <p:cTn id="12" dur="500"/>
                                        <p:tgtEl>
                                          <p:spTgt spid="534"/>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536"/>
                                        </p:tgtEl>
                                        <p:attrNameLst>
                                          <p:attrName>style.visibility</p:attrName>
                                        </p:attrNameLst>
                                      </p:cBhvr>
                                      <p:to>
                                        <p:strVal val="visible"/>
                                      </p:to>
                                    </p:set>
                                    <p:animEffect transition="in" filter="circle(in)">
                                      <p:cBhvr>
                                        <p:cTn id="17" dur="2000"/>
                                        <p:tgtEl>
                                          <p:spTgt spid="5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9" grpId="0"/>
      <p:bldP spid="534" grpId="0"/>
      <p:bldP spid="53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Introduction</a:t>
            </a:r>
            <a:endParaRPr sz="4000" dirty="0"/>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2" name="Google Shape;210;p24">
            <a:extLst>
              <a:ext uri="{FF2B5EF4-FFF2-40B4-BE49-F238E27FC236}">
                <a16:creationId xmlns:a16="http://schemas.microsoft.com/office/drawing/2014/main" id="{4BDD1669-13AD-76D9-6603-F19346ADFF83}"/>
              </a:ext>
            </a:extLst>
          </p:cNvPr>
          <p:cNvGrpSpPr/>
          <p:nvPr/>
        </p:nvGrpSpPr>
        <p:grpSpPr>
          <a:xfrm flipH="1">
            <a:off x="5140487" y="687258"/>
            <a:ext cx="3706695" cy="2550084"/>
            <a:chOff x="4388650" y="2224200"/>
            <a:chExt cx="1707525" cy="1174775"/>
          </a:xfrm>
        </p:grpSpPr>
        <p:sp>
          <p:nvSpPr>
            <p:cNvPr id="3" name="Google Shape;211;p24">
              <a:extLst>
                <a:ext uri="{FF2B5EF4-FFF2-40B4-BE49-F238E27FC236}">
                  <a16:creationId xmlns:a16="http://schemas.microsoft.com/office/drawing/2014/main" id="{A5B3095D-70EA-C05B-6822-68B4CDD93E87}"/>
                </a:ext>
              </a:extLst>
            </p:cNvPr>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12;p24">
              <a:extLst>
                <a:ext uri="{FF2B5EF4-FFF2-40B4-BE49-F238E27FC236}">
                  <a16:creationId xmlns:a16="http://schemas.microsoft.com/office/drawing/2014/main" id="{E0C569CD-9E71-2B32-1C72-D724D07B2BEF}"/>
                </a:ext>
              </a:extLst>
            </p:cNvPr>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13;p24">
              <a:extLst>
                <a:ext uri="{FF2B5EF4-FFF2-40B4-BE49-F238E27FC236}">
                  <a16:creationId xmlns:a16="http://schemas.microsoft.com/office/drawing/2014/main" id="{4BCD7266-5B17-BB40-FA5B-C8B4FD3B5A10}"/>
                </a:ext>
              </a:extLst>
            </p:cNvPr>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4;p24">
              <a:extLst>
                <a:ext uri="{FF2B5EF4-FFF2-40B4-BE49-F238E27FC236}">
                  <a16:creationId xmlns:a16="http://schemas.microsoft.com/office/drawing/2014/main" id="{3B6F9B1D-3572-B95A-7C39-B7CA2AC6B4F6}"/>
                </a:ext>
              </a:extLst>
            </p:cNvPr>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5;p24">
              <a:extLst>
                <a:ext uri="{FF2B5EF4-FFF2-40B4-BE49-F238E27FC236}">
                  <a16:creationId xmlns:a16="http://schemas.microsoft.com/office/drawing/2014/main" id="{FA91F22C-26B5-BEDD-F640-E2AE6EA48FDF}"/>
                </a:ext>
              </a:extLst>
            </p:cNvPr>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6;p24">
              <a:extLst>
                <a:ext uri="{FF2B5EF4-FFF2-40B4-BE49-F238E27FC236}">
                  <a16:creationId xmlns:a16="http://schemas.microsoft.com/office/drawing/2014/main" id="{B65AE6B3-DD3D-3A57-E0C3-9BBCE432CF1D}"/>
                </a:ext>
              </a:extLst>
            </p:cNvPr>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7;p24">
              <a:extLst>
                <a:ext uri="{FF2B5EF4-FFF2-40B4-BE49-F238E27FC236}">
                  <a16:creationId xmlns:a16="http://schemas.microsoft.com/office/drawing/2014/main" id="{194FB871-5263-845D-A0A9-A72F27FF8D85}"/>
                </a:ext>
              </a:extLst>
            </p:cNvPr>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8;p24">
              <a:extLst>
                <a:ext uri="{FF2B5EF4-FFF2-40B4-BE49-F238E27FC236}">
                  <a16:creationId xmlns:a16="http://schemas.microsoft.com/office/drawing/2014/main" id="{AB20A9ED-3172-4ABB-2926-BDB882766EE7}"/>
                </a:ext>
              </a:extLst>
            </p:cNvPr>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9;p24">
              <a:extLst>
                <a:ext uri="{FF2B5EF4-FFF2-40B4-BE49-F238E27FC236}">
                  <a16:creationId xmlns:a16="http://schemas.microsoft.com/office/drawing/2014/main" id="{F2FCDD24-A23B-55EB-BCD3-756A853B7172}"/>
                </a:ext>
              </a:extLst>
            </p:cNvPr>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0;p24">
              <a:extLst>
                <a:ext uri="{FF2B5EF4-FFF2-40B4-BE49-F238E27FC236}">
                  <a16:creationId xmlns:a16="http://schemas.microsoft.com/office/drawing/2014/main" id="{729961E7-D743-E326-687D-D4EFEC430B1B}"/>
                </a:ext>
              </a:extLst>
            </p:cNvPr>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1;p24">
              <a:extLst>
                <a:ext uri="{FF2B5EF4-FFF2-40B4-BE49-F238E27FC236}">
                  <a16:creationId xmlns:a16="http://schemas.microsoft.com/office/drawing/2014/main" id="{74595D58-0C14-A7AA-5ED2-B6C9B4678DDA}"/>
                </a:ext>
              </a:extLst>
            </p:cNvPr>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22;p24">
              <a:extLst>
                <a:ext uri="{FF2B5EF4-FFF2-40B4-BE49-F238E27FC236}">
                  <a16:creationId xmlns:a16="http://schemas.microsoft.com/office/drawing/2014/main" id="{9F0DA4DF-8A7D-512D-D987-660CA6FD2ACA}"/>
                </a:ext>
              </a:extLst>
            </p:cNvPr>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3;p24">
              <a:extLst>
                <a:ext uri="{FF2B5EF4-FFF2-40B4-BE49-F238E27FC236}">
                  <a16:creationId xmlns:a16="http://schemas.microsoft.com/office/drawing/2014/main" id="{4E0AADC3-2FB9-9D1C-BE39-32A1AAE78B33}"/>
                </a:ext>
              </a:extLst>
            </p:cNvPr>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24;p24">
              <a:extLst>
                <a:ext uri="{FF2B5EF4-FFF2-40B4-BE49-F238E27FC236}">
                  <a16:creationId xmlns:a16="http://schemas.microsoft.com/office/drawing/2014/main" id="{1865631C-4F4F-1087-DB7E-0E29F3298B01}"/>
                </a:ext>
              </a:extLst>
            </p:cNvPr>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5;p24">
              <a:extLst>
                <a:ext uri="{FF2B5EF4-FFF2-40B4-BE49-F238E27FC236}">
                  <a16:creationId xmlns:a16="http://schemas.microsoft.com/office/drawing/2014/main" id="{551B8B27-0938-FF3B-4936-E3A842B6C4E2}"/>
                </a:ext>
              </a:extLst>
            </p:cNvPr>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6;p24">
              <a:extLst>
                <a:ext uri="{FF2B5EF4-FFF2-40B4-BE49-F238E27FC236}">
                  <a16:creationId xmlns:a16="http://schemas.microsoft.com/office/drawing/2014/main" id="{BB13503B-E00D-C40B-6041-C1D057C43672}"/>
                </a:ext>
              </a:extLst>
            </p:cNvPr>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7;p24">
              <a:extLst>
                <a:ext uri="{FF2B5EF4-FFF2-40B4-BE49-F238E27FC236}">
                  <a16:creationId xmlns:a16="http://schemas.microsoft.com/office/drawing/2014/main" id="{9B72C963-8549-9ED3-1C47-EBA6B3A2A2E7}"/>
                </a:ext>
              </a:extLst>
            </p:cNvPr>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8;p24">
              <a:extLst>
                <a:ext uri="{FF2B5EF4-FFF2-40B4-BE49-F238E27FC236}">
                  <a16:creationId xmlns:a16="http://schemas.microsoft.com/office/drawing/2014/main" id="{A2002CEF-0DA1-2625-5647-D748C06CF8B9}"/>
                </a:ext>
              </a:extLst>
            </p:cNvPr>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9;p24">
              <a:extLst>
                <a:ext uri="{FF2B5EF4-FFF2-40B4-BE49-F238E27FC236}">
                  <a16:creationId xmlns:a16="http://schemas.microsoft.com/office/drawing/2014/main" id="{117296F1-60D8-D963-1D6E-F2E5314F44AE}"/>
                </a:ext>
              </a:extLst>
            </p:cNvPr>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0;p24">
              <a:extLst>
                <a:ext uri="{FF2B5EF4-FFF2-40B4-BE49-F238E27FC236}">
                  <a16:creationId xmlns:a16="http://schemas.microsoft.com/office/drawing/2014/main" id="{E320A3B3-0095-54C9-6DAD-CC3CD8BA28CD}"/>
                </a:ext>
              </a:extLst>
            </p:cNvPr>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1;p24">
              <a:extLst>
                <a:ext uri="{FF2B5EF4-FFF2-40B4-BE49-F238E27FC236}">
                  <a16:creationId xmlns:a16="http://schemas.microsoft.com/office/drawing/2014/main" id="{418B9072-48DB-BD88-77AF-C08235784585}"/>
                </a:ext>
              </a:extLst>
            </p:cNvPr>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32;p24">
              <a:extLst>
                <a:ext uri="{FF2B5EF4-FFF2-40B4-BE49-F238E27FC236}">
                  <a16:creationId xmlns:a16="http://schemas.microsoft.com/office/drawing/2014/main" id="{D0CE7D96-3563-68C9-8080-624BCA70045E}"/>
                </a:ext>
              </a:extLst>
            </p:cNvPr>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3;p24">
              <a:extLst>
                <a:ext uri="{FF2B5EF4-FFF2-40B4-BE49-F238E27FC236}">
                  <a16:creationId xmlns:a16="http://schemas.microsoft.com/office/drawing/2014/main" id="{33362159-D670-5215-3894-9CC2AF1B2532}"/>
                </a:ext>
              </a:extLst>
            </p:cNvPr>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4;p24">
              <a:extLst>
                <a:ext uri="{FF2B5EF4-FFF2-40B4-BE49-F238E27FC236}">
                  <a16:creationId xmlns:a16="http://schemas.microsoft.com/office/drawing/2014/main" id="{DF1235F7-C1E0-171D-014B-F66369F507A4}"/>
                </a:ext>
              </a:extLst>
            </p:cNvPr>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5;p24">
              <a:extLst>
                <a:ext uri="{FF2B5EF4-FFF2-40B4-BE49-F238E27FC236}">
                  <a16:creationId xmlns:a16="http://schemas.microsoft.com/office/drawing/2014/main" id="{8B6E78EC-7901-F0F1-A791-EDDA29BF6771}"/>
                </a:ext>
              </a:extLst>
            </p:cNvPr>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6;p24">
              <a:extLst>
                <a:ext uri="{FF2B5EF4-FFF2-40B4-BE49-F238E27FC236}">
                  <a16:creationId xmlns:a16="http://schemas.microsoft.com/office/drawing/2014/main" id="{2E6A3864-F115-217A-4525-A20943DE711D}"/>
                </a:ext>
              </a:extLst>
            </p:cNvPr>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7;p24">
              <a:extLst>
                <a:ext uri="{FF2B5EF4-FFF2-40B4-BE49-F238E27FC236}">
                  <a16:creationId xmlns:a16="http://schemas.microsoft.com/office/drawing/2014/main" id="{E9B209CD-3A0E-D671-5659-E44653AC4140}"/>
                </a:ext>
              </a:extLst>
            </p:cNvPr>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8;p24">
              <a:extLst>
                <a:ext uri="{FF2B5EF4-FFF2-40B4-BE49-F238E27FC236}">
                  <a16:creationId xmlns:a16="http://schemas.microsoft.com/office/drawing/2014/main" id="{F6A1ABFC-3B6B-1990-9F7C-9E4AFC6DD5F8}"/>
                </a:ext>
              </a:extLst>
            </p:cNvPr>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9;p24">
              <a:extLst>
                <a:ext uri="{FF2B5EF4-FFF2-40B4-BE49-F238E27FC236}">
                  <a16:creationId xmlns:a16="http://schemas.microsoft.com/office/drawing/2014/main" id="{9338ABE3-FFC8-3514-3644-48DC7E507809}"/>
                </a:ext>
              </a:extLst>
            </p:cNvPr>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0;p24">
              <a:extLst>
                <a:ext uri="{FF2B5EF4-FFF2-40B4-BE49-F238E27FC236}">
                  <a16:creationId xmlns:a16="http://schemas.microsoft.com/office/drawing/2014/main" id="{A7F279B4-0E21-0772-CB75-98FAC186C3B0}"/>
                </a:ext>
              </a:extLst>
            </p:cNvPr>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1;p24">
              <a:extLst>
                <a:ext uri="{FF2B5EF4-FFF2-40B4-BE49-F238E27FC236}">
                  <a16:creationId xmlns:a16="http://schemas.microsoft.com/office/drawing/2014/main" id="{EA75D538-7A13-582C-0DB2-BE37CC59A95A}"/>
                </a:ext>
              </a:extLst>
            </p:cNvPr>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2;p24">
              <a:extLst>
                <a:ext uri="{FF2B5EF4-FFF2-40B4-BE49-F238E27FC236}">
                  <a16:creationId xmlns:a16="http://schemas.microsoft.com/office/drawing/2014/main" id="{7AAD606D-6375-B1B4-0589-E0BAF0F6159E}"/>
                </a:ext>
              </a:extLst>
            </p:cNvPr>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3;p24">
              <a:extLst>
                <a:ext uri="{FF2B5EF4-FFF2-40B4-BE49-F238E27FC236}">
                  <a16:creationId xmlns:a16="http://schemas.microsoft.com/office/drawing/2014/main" id="{EEC7810E-BA75-DCEE-5196-DEFFE7B34F0D}"/>
                </a:ext>
              </a:extLst>
            </p:cNvPr>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4;p24">
              <a:extLst>
                <a:ext uri="{FF2B5EF4-FFF2-40B4-BE49-F238E27FC236}">
                  <a16:creationId xmlns:a16="http://schemas.microsoft.com/office/drawing/2014/main" id="{5C584733-4326-80DC-4A7E-B11834DB221D}"/>
                </a:ext>
              </a:extLst>
            </p:cNvPr>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5;p24">
              <a:extLst>
                <a:ext uri="{FF2B5EF4-FFF2-40B4-BE49-F238E27FC236}">
                  <a16:creationId xmlns:a16="http://schemas.microsoft.com/office/drawing/2014/main" id="{349AA62B-837D-7B45-5C48-12241229AF6A}"/>
                </a:ext>
              </a:extLst>
            </p:cNvPr>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6;p24">
              <a:extLst>
                <a:ext uri="{FF2B5EF4-FFF2-40B4-BE49-F238E27FC236}">
                  <a16:creationId xmlns:a16="http://schemas.microsoft.com/office/drawing/2014/main" id="{7A00F9B2-E1AA-40C4-B44E-1F2A7BF4334D}"/>
                </a:ext>
              </a:extLst>
            </p:cNvPr>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7;p24">
              <a:extLst>
                <a:ext uri="{FF2B5EF4-FFF2-40B4-BE49-F238E27FC236}">
                  <a16:creationId xmlns:a16="http://schemas.microsoft.com/office/drawing/2014/main" id="{C0A87EE1-02AC-5A88-C99D-4C2D4BAA5050}"/>
                </a:ext>
              </a:extLst>
            </p:cNvPr>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8;p24">
              <a:extLst>
                <a:ext uri="{FF2B5EF4-FFF2-40B4-BE49-F238E27FC236}">
                  <a16:creationId xmlns:a16="http://schemas.microsoft.com/office/drawing/2014/main" id="{ECC716BD-2E8E-03FC-5772-A3D66AD3E237}"/>
                </a:ext>
              </a:extLst>
            </p:cNvPr>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9;p24">
              <a:extLst>
                <a:ext uri="{FF2B5EF4-FFF2-40B4-BE49-F238E27FC236}">
                  <a16:creationId xmlns:a16="http://schemas.microsoft.com/office/drawing/2014/main" id="{789FDCBD-9BD4-858A-380A-63BC20A7B9B0}"/>
                </a:ext>
              </a:extLst>
            </p:cNvPr>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0;p24">
              <a:extLst>
                <a:ext uri="{FF2B5EF4-FFF2-40B4-BE49-F238E27FC236}">
                  <a16:creationId xmlns:a16="http://schemas.microsoft.com/office/drawing/2014/main" id="{5D391F78-6749-13CD-53E0-17883FFF982A}"/>
                </a:ext>
              </a:extLst>
            </p:cNvPr>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1;p24">
              <a:extLst>
                <a:ext uri="{FF2B5EF4-FFF2-40B4-BE49-F238E27FC236}">
                  <a16:creationId xmlns:a16="http://schemas.microsoft.com/office/drawing/2014/main" id="{6AB2CF40-5DF9-5FDA-D4B9-D8A64107D620}"/>
                </a:ext>
              </a:extLst>
            </p:cNvPr>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2;p24">
              <a:extLst>
                <a:ext uri="{FF2B5EF4-FFF2-40B4-BE49-F238E27FC236}">
                  <a16:creationId xmlns:a16="http://schemas.microsoft.com/office/drawing/2014/main" id="{D5E385A4-9918-7B08-3C90-1943A3437701}"/>
                </a:ext>
              </a:extLst>
            </p:cNvPr>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3;p24">
              <a:extLst>
                <a:ext uri="{FF2B5EF4-FFF2-40B4-BE49-F238E27FC236}">
                  <a16:creationId xmlns:a16="http://schemas.microsoft.com/office/drawing/2014/main" id="{D6133B7A-F968-792F-C5AA-CBDD86CCD201}"/>
                </a:ext>
              </a:extLst>
            </p:cNvPr>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p24">
              <a:extLst>
                <a:ext uri="{FF2B5EF4-FFF2-40B4-BE49-F238E27FC236}">
                  <a16:creationId xmlns:a16="http://schemas.microsoft.com/office/drawing/2014/main" id="{1F5DB101-634E-CC65-D859-3E55F26F7B6F}"/>
                </a:ext>
              </a:extLst>
            </p:cNvPr>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5;p24">
              <a:extLst>
                <a:ext uri="{FF2B5EF4-FFF2-40B4-BE49-F238E27FC236}">
                  <a16:creationId xmlns:a16="http://schemas.microsoft.com/office/drawing/2014/main" id="{756400DF-A917-9E8A-2275-1F034E7C3962}"/>
                </a:ext>
              </a:extLst>
            </p:cNvPr>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6;p24">
              <a:extLst>
                <a:ext uri="{FF2B5EF4-FFF2-40B4-BE49-F238E27FC236}">
                  <a16:creationId xmlns:a16="http://schemas.microsoft.com/office/drawing/2014/main" id="{B351BB64-C380-BF4A-A63A-2677583EE84B}"/>
                </a:ext>
              </a:extLst>
            </p:cNvPr>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7;p24">
              <a:extLst>
                <a:ext uri="{FF2B5EF4-FFF2-40B4-BE49-F238E27FC236}">
                  <a16:creationId xmlns:a16="http://schemas.microsoft.com/office/drawing/2014/main" id="{494C2670-8AE4-F0BB-DD68-B47D37881816}"/>
                </a:ext>
              </a:extLst>
            </p:cNvPr>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8;p24">
              <a:extLst>
                <a:ext uri="{FF2B5EF4-FFF2-40B4-BE49-F238E27FC236}">
                  <a16:creationId xmlns:a16="http://schemas.microsoft.com/office/drawing/2014/main" id="{E5FBC26C-3EE8-8ADE-C5F2-8517B7D580A6}"/>
                </a:ext>
              </a:extLst>
            </p:cNvPr>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9;p24">
              <a:extLst>
                <a:ext uri="{FF2B5EF4-FFF2-40B4-BE49-F238E27FC236}">
                  <a16:creationId xmlns:a16="http://schemas.microsoft.com/office/drawing/2014/main" id="{A3640588-39F3-301D-B4A5-9D0D7CA3761C}"/>
                </a:ext>
              </a:extLst>
            </p:cNvPr>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60;p24">
              <a:extLst>
                <a:ext uri="{FF2B5EF4-FFF2-40B4-BE49-F238E27FC236}">
                  <a16:creationId xmlns:a16="http://schemas.microsoft.com/office/drawing/2014/main" id="{0043EB76-F888-D94A-CB8A-0D001C9D2198}"/>
                </a:ext>
              </a:extLst>
            </p:cNvPr>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61;p24">
              <a:extLst>
                <a:ext uri="{FF2B5EF4-FFF2-40B4-BE49-F238E27FC236}">
                  <a16:creationId xmlns:a16="http://schemas.microsoft.com/office/drawing/2014/main" id="{8F5A87C1-5BD3-EE67-D222-9A8A377FA06F}"/>
                </a:ext>
              </a:extLst>
            </p:cNvPr>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2;p24">
              <a:extLst>
                <a:ext uri="{FF2B5EF4-FFF2-40B4-BE49-F238E27FC236}">
                  <a16:creationId xmlns:a16="http://schemas.microsoft.com/office/drawing/2014/main" id="{DCAC016F-3C58-417D-E033-D4D63C1B3600}"/>
                </a:ext>
              </a:extLst>
            </p:cNvPr>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3;p24">
              <a:extLst>
                <a:ext uri="{FF2B5EF4-FFF2-40B4-BE49-F238E27FC236}">
                  <a16:creationId xmlns:a16="http://schemas.microsoft.com/office/drawing/2014/main" id="{32A6BAEF-F1B1-D7BB-2969-D7FC1AF0276F}"/>
                </a:ext>
              </a:extLst>
            </p:cNvPr>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4;p24">
              <a:extLst>
                <a:ext uri="{FF2B5EF4-FFF2-40B4-BE49-F238E27FC236}">
                  <a16:creationId xmlns:a16="http://schemas.microsoft.com/office/drawing/2014/main" id="{21C6BD27-E84D-547F-7A02-0ACCA8133E9B}"/>
                </a:ext>
              </a:extLst>
            </p:cNvPr>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5;p24">
              <a:extLst>
                <a:ext uri="{FF2B5EF4-FFF2-40B4-BE49-F238E27FC236}">
                  <a16:creationId xmlns:a16="http://schemas.microsoft.com/office/drawing/2014/main" id="{3ADB2DC5-C321-948E-A53E-CE7EEC0E376A}"/>
                </a:ext>
              </a:extLst>
            </p:cNvPr>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6;p24">
              <a:extLst>
                <a:ext uri="{FF2B5EF4-FFF2-40B4-BE49-F238E27FC236}">
                  <a16:creationId xmlns:a16="http://schemas.microsoft.com/office/drawing/2014/main" id="{8BD7970D-9F26-39DB-27BD-25FD60CA0E03}"/>
                </a:ext>
              </a:extLst>
            </p:cNvPr>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7;p24">
              <a:extLst>
                <a:ext uri="{FF2B5EF4-FFF2-40B4-BE49-F238E27FC236}">
                  <a16:creationId xmlns:a16="http://schemas.microsoft.com/office/drawing/2014/main" id="{80658B43-10F1-C84E-F5C4-70FD6715A3A2}"/>
                </a:ext>
              </a:extLst>
            </p:cNvPr>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8;p24">
              <a:extLst>
                <a:ext uri="{FF2B5EF4-FFF2-40B4-BE49-F238E27FC236}">
                  <a16:creationId xmlns:a16="http://schemas.microsoft.com/office/drawing/2014/main" id="{93D6FFB3-A2B8-B617-DB69-BAB475DC72BD}"/>
                </a:ext>
              </a:extLst>
            </p:cNvPr>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9;p24">
              <a:extLst>
                <a:ext uri="{FF2B5EF4-FFF2-40B4-BE49-F238E27FC236}">
                  <a16:creationId xmlns:a16="http://schemas.microsoft.com/office/drawing/2014/main" id="{29EE20BA-4A71-2E7A-FC6A-66DB23E59BCB}"/>
                </a:ext>
              </a:extLst>
            </p:cNvPr>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0;p24">
              <a:extLst>
                <a:ext uri="{FF2B5EF4-FFF2-40B4-BE49-F238E27FC236}">
                  <a16:creationId xmlns:a16="http://schemas.microsoft.com/office/drawing/2014/main" id="{F2397932-8465-38E8-CD79-335EEC5F0AEE}"/>
                </a:ext>
              </a:extLst>
            </p:cNvPr>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1;p24">
              <a:extLst>
                <a:ext uri="{FF2B5EF4-FFF2-40B4-BE49-F238E27FC236}">
                  <a16:creationId xmlns:a16="http://schemas.microsoft.com/office/drawing/2014/main" id="{B3A1EFAB-8C7E-6733-C39B-00720B7775B6}"/>
                </a:ext>
              </a:extLst>
            </p:cNvPr>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72;p24">
              <a:extLst>
                <a:ext uri="{FF2B5EF4-FFF2-40B4-BE49-F238E27FC236}">
                  <a16:creationId xmlns:a16="http://schemas.microsoft.com/office/drawing/2014/main" id="{67C56E74-DC7C-9844-BD3F-7F5C676E150E}"/>
                </a:ext>
              </a:extLst>
            </p:cNvPr>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73;p24">
              <a:extLst>
                <a:ext uri="{FF2B5EF4-FFF2-40B4-BE49-F238E27FC236}">
                  <a16:creationId xmlns:a16="http://schemas.microsoft.com/office/drawing/2014/main" id="{E166B0B0-8E14-976E-56C1-5F27C75469C3}"/>
                </a:ext>
              </a:extLst>
            </p:cNvPr>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74;p24">
              <a:extLst>
                <a:ext uri="{FF2B5EF4-FFF2-40B4-BE49-F238E27FC236}">
                  <a16:creationId xmlns:a16="http://schemas.microsoft.com/office/drawing/2014/main" id="{FA4AA88F-01CC-8A51-3B7B-6FD710E63896}"/>
                </a:ext>
              </a:extLst>
            </p:cNvPr>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75;p24">
              <a:extLst>
                <a:ext uri="{FF2B5EF4-FFF2-40B4-BE49-F238E27FC236}">
                  <a16:creationId xmlns:a16="http://schemas.microsoft.com/office/drawing/2014/main" id="{A1FCC011-9FA0-1558-7D39-95DF97BA43DD}"/>
                </a:ext>
              </a:extLst>
            </p:cNvPr>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barn(inVertical)">
                                      <p:cBhvr>
                                        <p:cTn id="7" dur="5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15100" y="535000"/>
            <a:ext cx="4121443" cy="22477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t>Overview of Car-Pooling System</a:t>
            </a:r>
            <a:endParaRPr sz="2000" b="1" dirty="0"/>
          </a:p>
        </p:txBody>
      </p:sp>
      <p:sp>
        <p:nvSpPr>
          <p:cNvPr id="282" name="Google Shape;282;p25"/>
          <p:cNvSpPr txBox="1">
            <a:spLocks noGrp="1"/>
          </p:cNvSpPr>
          <p:nvPr>
            <p:ph type="body" idx="1"/>
          </p:nvPr>
        </p:nvSpPr>
        <p:spPr>
          <a:xfrm>
            <a:off x="749706" y="1594231"/>
            <a:ext cx="4013100" cy="2412692"/>
          </a:xfrm>
          <a:prstGeom prst="rect">
            <a:avLst/>
          </a:prstGeom>
        </p:spPr>
        <p:txBody>
          <a:bodyPr spcFirstLastPara="1" wrap="square" lIns="91425" tIns="91425" rIns="91425" bIns="91425" anchor="t" anchorCtr="0">
            <a:noAutofit/>
          </a:bodyPr>
          <a:lstStyle/>
          <a:p>
            <a:pPr marL="0" lvl="0" indent="0">
              <a:buNone/>
            </a:pPr>
            <a:r>
              <a:rPr lang="en-US" dirty="0"/>
              <a:t>The Carpooling System will provide a platform that allows users (drivers and passengers) to find each other and share rides. The document will help the development team understand what the system needs to do, how it should behave, and the standards it must meet. </a:t>
            </a:r>
            <a:endParaRPr dirty="0"/>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81"/>
                                        </p:tgtEl>
                                        <p:attrNameLst>
                                          <p:attrName>style.visibility</p:attrName>
                                        </p:attrNameLst>
                                      </p:cBhvr>
                                      <p:to>
                                        <p:strVal val="visible"/>
                                      </p:to>
                                    </p:set>
                                    <p:animEffect transition="in" filter="wipe(down)">
                                      <p:cBhvr>
                                        <p:cTn id="7" dur="500"/>
                                        <p:tgtEl>
                                          <p:spTgt spid="28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82">
                                            <p:txEl>
                                              <p:pRg st="0" end="0"/>
                                            </p:txEl>
                                          </p:spTgt>
                                        </p:tgtEl>
                                        <p:attrNameLst>
                                          <p:attrName>style.visibility</p:attrName>
                                        </p:attrNameLst>
                                      </p:cBhvr>
                                      <p:to>
                                        <p:strVal val="visible"/>
                                      </p:to>
                                    </p:set>
                                    <p:animEffect transition="in" filter="wipe(down)">
                                      <p:cBhvr>
                                        <p:cTn id="12" dur="500"/>
                                        <p:tgtEl>
                                          <p:spTgt spid="28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1" grpId="0"/>
      <p:bldP spid="28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2">
          <a:extLst>
            <a:ext uri="{FF2B5EF4-FFF2-40B4-BE49-F238E27FC236}">
              <a16:creationId xmlns:a16="http://schemas.microsoft.com/office/drawing/2014/main" id="{0D28C580-DEE3-1E0A-B859-50BEBA2F2F49}"/>
            </a:ext>
          </a:extLst>
        </p:cNvPr>
        <p:cNvGrpSpPr/>
        <p:nvPr/>
      </p:nvGrpSpPr>
      <p:grpSpPr>
        <a:xfrm>
          <a:off x="0" y="0"/>
          <a:ext cx="0" cy="0"/>
          <a:chOff x="0" y="0"/>
          <a:chExt cx="0" cy="0"/>
        </a:xfrm>
      </p:grpSpPr>
      <p:sp>
        <p:nvSpPr>
          <p:cNvPr id="453" name="Google Shape;453;p27">
            <a:extLst>
              <a:ext uri="{FF2B5EF4-FFF2-40B4-BE49-F238E27FC236}">
                <a16:creationId xmlns:a16="http://schemas.microsoft.com/office/drawing/2014/main" id="{32B49C05-7A6D-DD84-4695-F316EF74F269}"/>
              </a:ext>
            </a:extLst>
          </p:cNvPr>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t>Car-Pooling System</a:t>
            </a:r>
            <a:endParaRPr sz="2000" b="1" dirty="0"/>
          </a:p>
        </p:txBody>
      </p:sp>
      <p:sp>
        <p:nvSpPr>
          <p:cNvPr id="454" name="Google Shape;454;p27">
            <a:extLst>
              <a:ext uri="{FF2B5EF4-FFF2-40B4-BE49-F238E27FC236}">
                <a16:creationId xmlns:a16="http://schemas.microsoft.com/office/drawing/2014/main" id="{A2EB69AB-BDA6-7D0E-C17E-5E2A7B17F158}"/>
              </a:ext>
            </a:extLst>
          </p:cNvPr>
          <p:cNvSpPr txBox="1">
            <a:spLocks noGrp="1"/>
          </p:cNvSpPr>
          <p:nvPr>
            <p:ph type="body" idx="1"/>
          </p:nvPr>
        </p:nvSpPr>
        <p:spPr>
          <a:xfrm>
            <a:off x="715100" y="1242450"/>
            <a:ext cx="4739402" cy="783052"/>
          </a:xfrm>
          <a:prstGeom prst="rect">
            <a:avLst/>
          </a:prstGeom>
        </p:spPr>
        <p:txBody>
          <a:bodyPr spcFirstLastPara="1" wrap="square" lIns="91425" tIns="91425" rIns="91425" bIns="91425" anchor="t" anchorCtr="0">
            <a:noAutofit/>
          </a:bodyPr>
          <a:lstStyle/>
          <a:p>
            <a:pPr marL="0" lvl="0" indent="0">
              <a:spcBef>
                <a:spcPts val="1000"/>
              </a:spcBef>
              <a:buNone/>
            </a:pPr>
            <a:r>
              <a:rPr lang="en-US" sz="1600" b="1" dirty="0"/>
              <a:t>Material:</a:t>
            </a:r>
          </a:p>
        </p:txBody>
      </p:sp>
      <p:sp>
        <p:nvSpPr>
          <p:cNvPr id="5" name="Rectangle 4">
            <a:extLst>
              <a:ext uri="{FF2B5EF4-FFF2-40B4-BE49-F238E27FC236}">
                <a16:creationId xmlns:a16="http://schemas.microsoft.com/office/drawing/2014/main" id="{65E9BEB1-93F2-2C17-6C27-937020ABBE1D}"/>
              </a:ext>
            </a:extLst>
          </p:cNvPr>
          <p:cNvSpPr>
            <a:spLocks noChangeArrowheads="1"/>
          </p:cNvSpPr>
          <p:nvPr/>
        </p:nvSpPr>
        <p:spPr bwMode="auto">
          <a:xfrm>
            <a:off x="715100" y="1931280"/>
            <a:ext cx="5603357" cy="19697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br>
              <a:rPr kumimoji="0" lang="en-US" altLang="en-US" b="1" i="0" u="none" strike="noStrike" cap="none" normalizeH="0" baseline="0" dirty="0">
                <a:ln>
                  <a:noFill/>
                </a:ln>
                <a:solidFill>
                  <a:schemeClr val="tx1"/>
                </a:solidFill>
                <a:effectLst/>
                <a:latin typeface="Arial" panose="020B0604020202020204" pitchFamily="34" charset="0"/>
              </a:rPr>
            </a:br>
            <a:r>
              <a:rPr kumimoji="0" lang="en-US" altLang="en-US" sz="2000" b="1" i="0" u="none" strike="noStrike" cap="none" normalizeH="0" baseline="0" dirty="0">
                <a:ln>
                  <a:noFill/>
                </a:ln>
                <a:solidFill>
                  <a:schemeClr val="tx1"/>
                </a:solidFill>
                <a:effectLst/>
                <a:latin typeface="Arial" panose="020B0604020202020204" pitchFamily="34" charset="0"/>
              </a:rPr>
              <a:t>SRS</a:t>
            </a:r>
            <a:br>
              <a:rPr kumimoji="0" lang="en-US" altLang="en-US" sz="2000" b="1" i="0" u="none" strike="noStrike" cap="none" normalizeH="0" baseline="0" dirty="0">
                <a:ln>
                  <a:noFill/>
                </a:ln>
                <a:solidFill>
                  <a:schemeClr val="tx1"/>
                </a:solidFill>
                <a:effectLst/>
                <a:latin typeface="Arial" panose="020B0604020202020204" pitchFamily="34" charset="0"/>
              </a:rPr>
            </a:br>
            <a:r>
              <a:rPr kumimoji="0" lang="en-US" altLang="en-US" sz="2000" b="1" i="0" u="none" strike="noStrike" cap="none" normalizeH="0" baseline="0" dirty="0">
                <a:ln>
                  <a:noFill/>
                </a:ln>
                <a:solidFill>
                  <a:schemeClr val="tx1"/>
                </a:solidFill>
                <a:effectLst/>
                <a:latin typeface="Arial" panose="020B0604020202020204" pitchFamily="34" charset="0"/>
              </a:rPr>
              <a:t>Vision</a:t>
            </a:r>
            <a:r>
              <a:rPr kumimoji="0" lang="en-US" altLang="en-US" sz="2000" b="1" i="0" u="none" strike="noStrike" cap="none" normalizeH="0" dirty="0">
                <a:ln>
                  <a:noFill/>
                </a:ln>
                <a:solidFill>
                  <a:schemeClr val="tx1"/>
                </a:solidFill>
                <a:effectLst/>
                <a:latin typeface="Arial" panose="020B0604020202020204" pitchFamily="34" charset="0"/>
              </a:rPr>
              <a:t> and Scope document</a:t>
            </a:r>
          </a:p>
          <a:p>
            <a:pPr lvl="0" eaLnBrk="0" fontAlgn="base" hangingPunct="0">
              <a:spcBef>
                <a:spcPct val="0"/>
              </a:spcBef>
              <a:spcAft>
                <a:spcPct val="0"/>
              </a:spcAft>
              <a:buClrTx/>
            </a:pPr>
            <a:r>
              <a:rPr lang="en-US" altLang="en-US" sz="2000" b="1" dirty="0">
                <a:solidFill>
                  <a:schemeClr val="tx1"/>
                </a:solidFill>
                <a:latin typeface="Arial" panose="020B0604020202020204" pitchFamily="34" charset="0"/>
              </a:rPr>
              <a:t>Prototype</a:t>
            </a:r>
          </a:p>
          <a:p>
            <a:pPr lvl="0" eaLnBrk="0" fontAlgn="base" hangingPunct="0">
              <a:spcBef>
                <a:spcPct val="0"/>
              </a:spcBef>
              <a:spcAft>
                <a:spcPct val="0"/>
              </a:spcAft>
              <a:buClrTx/>
            </a:pPr>
            <a:r>
              <a:rPr lang="en-US" altLang="en-US" sz="2000" b="1" dirty="0">
                <a:solidFill>
                  <a:schemeClr val="tx1"/>
                </a:solidFill>
                <a:latin typeface="Arial" panose="020B0604020202020204" pitchFamily="34" charset="0"/>
              </a:rPr>
              <a:t>Use-Case Diagram</a:t>
            </a:r>
          </a:p>
          <a:p>
            <a:pPr lvl="0" eaLnBrk="0" fontAlgn="base" hangingPunct="0">
              <a:spcBef>
                <a:spcPct val="0"/>
              </a:spcBef>
              <a:spcAft>
                <a:spcPct val="0"/>
              </a:spcAft>
              <a:buClrTx/>
            </a:pPr>
            <a:br>
              <a:rPr kumimoji="0" lang="en-US" altLang="en-US" b="1" i="0" u="none" strike="noStrike" cap="none" normalizeH="0" dirty="0">
                <a:ln>
                  <a:noFill/>
                </a:ln>
                <a:solidFill>
                  <a:schemeClr val="tx1"/>
                </a:solidFill>
                <a:effectLst/>
                <a:latin typeface="Arial" panose="020B0604020202020204" pitchFamily="34" charset="0"/>
              </a:rPr>
            </a:br>
            <a:endParaRPr kumimoji="0" lang="en-US" altLang="en-US" b="1" i="0" u="none" strike="noStrike" cap="none" normalizeH="0" baseline="0" dirty="0">
              <a:ln>
                <a:noFill/>
              </a:ln>
              <a:solidFill>
                <a:schemeClr val="tx1"/>
              </a:solidFill>
              <a:effectLst/>
              <a:latin typeface="Arial" panose="020B0604020202020204" pitchFamily="34" charset="0"/>
            </a:endParaRPr>
          </a:p>
        </p:txBody>
      </p:sp>
      <p:grpSp>
        <p:nvGrpSpPr>
          <p:cNvPr id="2" name="Google Shape;1667;p64">
            <a:extLst>
              <a:ext uri="{FF2B5EF4-FFF2-40B4-BE49-F238E27FC236}">
                <a16:creationId xmlns:a16="http://schemas.microsoft.com/office/drawing/2014/main" id="{FB235BF2-7AC6-0DAC-81F6-7EBC4F3C2DDF}"/>
              </a:ext>
            </a:extLst>
          </p:cNvPr>
          <p:cNvGrpSpPr/>
          <p:nvPr/>
        </p:nvGrpSpPr>
        <p:grpSpPr>
          <a:xfrm>
            <a:off x="7174336" y="308053"/>
            <a:ext cx="1621728" cy="1617797"/>
            <a:chOff x="1078275" y="2139824"/>
            <a:chExt cx="2474788" cy="2468790"/>
          </a:xfrm>
        </p:grpSpPr>
        <p:sp>
          <p:nvSpPr>
            <p:cNvPr id="3" name="Google Shape;1668;p64">
              <a:extLst>
                <a:ext uri="{FF2B5EF4-FFF2-40B4-BE49-F238E27FC236}">
                  <a16:creationId xmlns:a16="http://schemas.microsoft.com/office/drawing/2014/main" id="{FBB423B1-7AD2-885E-67B4-CCA9B4CF0AC5}"/>
                </a:ext>
              </a:extLst>
            </p:cNvPr>
            <p:cNvSpPr/>
            <p:nvPr/>
          </p:nvSpPr>
          <p:spPr>
            <a:xfrm>
              <a:off x="1483431" y="2576795"/>
              <a:ext cx="1578449" cy="1578255"/>
            </a:xfrm>
            <a:custGeom>
              <a:avLst/>
              <a:gdLst/>
              <a:ahLst/>
              <a:cxnLst/>
              <a:rect l="l" t="t" r="r" b="b"/>
              <a:pathLst>
                <a:path w="33989" h="33983" extrusionOk="0">
                  <a:moveTo>
                    <a:pt x="17063" y="1007"/>
                  </a:moveTo>
                  <a:lnTo>
                    <a:pt x="16920" y="1007"/>
                  </a:lnTo>
                  <a:lnTo>
                    <a:pt x="16920" y="0"/>
                  </a:lnTo>
                  <a:lnTo>
                    <a:pt x="17063" y="0"/>
                  </a:lnTo>
                  <a:close/>
                  <a:moveTo>
                    <a:pt x="17063" y="33982"/>
                  </a:moveTo>
                  <a:lnTo>
                    <a:pt x="16920" y="33982"/>
                  </a:lnTo>
                  <a:lnTo>
                    <a:pt x="16920" y="32975"/>
                  </a:lnTo>
                  <a:lnTo>
                    <a:pt x="17063" y="32975"/>
                  </a:lnTo>
                  <a:close/>
                  <a:moveTo>
                    <a:pt x="15677" y="1053"/>
                  </a:moveTo>
                  <a:lnTo>
                    <a:pt x="15533" y="1071"/>
                  </a:lnTo>
                  <a:lnTo>
                    <a:pt x="15446" y="69"/>
                  </a:lnTo>
                  <a:lnTo>
                    <a:pt x="15590" y="52"/>
                  </a:lnTo>
                  <a:close/>
                  <a:moveTo>
                    <a:pt x="18548" y="33908"/>
                  </a:moveTo>
                  <a:lnTo>
                    <a:pt x="18404" y="33925"/>
                  </a:lnTo>
                  <a:lnTo>
                    <a:pt x="18312" y="32924"/>
                  </a:lnTo>
                  <a:lnTo>
                    <a:pt x="18456" y="32906"/>
                  </a:lnTo>
                  <a:close/>
                  <a:moveTo>
                    <a:pt x="14290" y="1238"/>
                  </a:moveTo>
                  <a:lnTo>
                    <a:pt x="14151" y="1255"/>
                  </a:lnTo>
                  <a:lnTo>
                    <a:pt x="13979" y="265"/>
                  </a:lnTo>
                  <a:lnTo>
                    <a:pt x="14117" y="242"/>
                  </a:lnTo>
                  <a:close/>
                  <a:moveTo>
                    <a:pt x="20016" y="33706"/>
                  </a:moveTo>
                  <a:lnTo>
                    <a:pt x="19878" y="33729"/>
                  </a:lnTo>
                  <a:lnTo>
                    <a:pt x="19705" y="32734"/>
                  </a:lnTo>
                  <a:lnTo>
                    <a:pt x="19843" y="32716"/>
                  </a:lnTo>
                  <a:close/>
                  <a:moveTo>
                    <a:pt x="12926" y="1531"/>
                  </a:moveTo>
                  <a:lnTo>
                    <a:pt x="12793" y="1566"/>
                  </a:lnTo>
                  <a:lnTo>
                    <a:pt x="12534" y="593"/>
                  </a:lnTo>
                  <a:lnTo>
                    <a:pt x="12667" y="558"/>
                  </a:lnTo>
                  <a:close/>
                  <a:moveTo>
                    <a:pt x="21460" y="33384"/>
                  </a:moveTo>
                  <a:lnTo>
                    <a:pt x="21322" y="33419"/>
                  </a:lnTo>
                  <a:lnTo>
                    <a:pt x="21063" y="32446"/>
                  </a:lnTo>
                  <a:lnTo>
                    <a:pt x="21201" y="32411"/>
                  </a:lnTo>
                  <a:close/>
                  <a:moveTo>
                    <a:pt x="11596" y="1940"/>
                  </a:moveTo>
                  <a:lnTo>
                    <a:pt x="11458" y="1991"/>
                  </a:lnTo>
                  <a:lnTo>
                    <a:pt x="11113" y="1048"/>
                  </a:lnTo>
                  <a:lnTo>
                    <a:pt x="11251" y="996"/>
                  </a:lnTo>
                  <a:close/>
                  <a:moveTo>
                    <a:pt x="22876" y="32929"/>
                  </a:moveTo>
                  <a:lnTo>
                    <a:pt x="22738" y="32981"/>
                  </a:lnTo>
                  <a:lnTo>
                    <a:pt x="22392" y="32037"/>
                  </a:lnTo>
                  <a:lnTo>
                    <a:pt x="22531" y="31986"/>
                  </a:lnTo>
                  <a:close/>
                  <a:moveTo>
                    <a:pt x="10302" y="2475"/>
                  </a:moveTo>
                  <a:lnTo>
                    <a:pt x="10175" y="2532"/>
                  </a:lnTo>
                  <a:lnTo>
                    <a:pt x="9749" y="1617"/>
                  </a:lnTo>
                  <a:lnTo>
                    <a:pt x="9876" y="1560"/>
                  </a:lnTo>
                  <a:close/>
                  <a:moveTo>
                    <a:pt x="24245" y="32354"/>
                  </a:moveTo>
                  <a:lnTo>
                    <a:pt x="24113" y="32411"/>
                  </a:lnTo>
                  <a:lnTo>
                    <a:pt x="23687" y="31496"/>
                  </a:lnTo>
                  <a:lnTo>
                    <a:pt x="23820" y="31439"/>
                  </a:lnTo>
                  <a:close/>
                  <a:moveTo>
                    <a:pt x="9064" y="3108"/>
                  </a:moveTo>
                  <a:lnTo>
                    <a:pt x="8943" y="3177"/>
                  </a:lnTo>
                  <a:lnTo>
                    <a:pt x="8437" y="2308"/>
                  </a:lnTo>
                  <a:lnTo>
                    <a:pt x="8564" y="2233"/>
                  </a:lnTo>
                  <a:close/>
                  <a:moveTo>
                    <a:pt x="25552" y="31669"/>
                  </a:moveTo>
                  <a:lnTo>
                    <a:pt x="25431" y="31744"/>
                  </a:lnTo>
                  <a:lnTo>
                    <a:pt x="24925" y="30875"/>
                  </a:lnTo>
                  <a:lnTo>
                    <a:pt x="25051" y="30800"/>
                  </a:lnTo>
                  <a:close/>
                  <a:moveTo>
                    <a:pt x="7884" y="3856"/>
                  </a:moveTo>
                  <a:lnTo>
                    <a:pt x="7769" y="3931"/>
                  </a:lnTo>
                  <a:lnTo>
                    <a:pt x="7194" y="3114"/>
                  </a:lnTo>
                  <a:lnTo>
                    <a:pt x="7309" y="3033"/>
                  </a:lnTo>
                  <a:close/>
                  <a:moveTo>
                    <a:pt x="26795" y="30863"/>
                  </a:moveTo>
                  <a:lnTo>
                    <a:pt x="26680" y="30944"/>
                  </a:lnTo>
                  <a:lnTo>
                    <a:pt x="26104" y="30121"/>
                  </a:lnTo>
                  <a:lnTo>
                    <a:pt x="26219" y="30046"/>
                  </a:lnTo>
                  <a:close/>
                  <a:moveTo>
                    <a:pt x="6780" y="4696"/>
                  </a:moveTo>
                  <a:lnTo>
                    <a:pt x="6670" y="4788"/>
                  </a:lnTo>
                  <a:lnTo>
                    <a:pt x="6020" y="4017"/>
                  </a:lnTo>
                  <a:lnTo>
                    <a:pt x="6129" y="3925"/>
                  </a:lnTo>
                  <a:close/>
                  <a:moveTo>
                    <a:pt x="27969" y="29960"/>
                  </a:moveTo>
                  <a:lnTo>
                    <a:pt x="27859" y="30052"/>
                  </a:lnTo>
                  <a:lnTo>
                    <a:pt x="27215" y="29281"/>
                  </a:lnTo>
                  <a:lnTo>
                    <a:pt x="27324" y="29189"/>
                  </a:lnTo>
                  <a:close/>
                  <a:moveTo>
                    <a:pt x="5744" y="5640"/>
                  </a:moveTo>
                  <a:lnTo>
                    <a:pt x="5640" y="5738"/>
                  </a:lnTo>
                  <a:lnTo>
                    <a:pt x="4926" y="5024"/>
                  </a:lnTo>
                  <a:lnTo>
                    <a:pt x="5030" y="4926"/>
                  </a:lnTo>
                  <a:close/>
                  <a:moveTo>
                    <a:pt x="29062" y="28953"/>
                  </a:moveTo>
                  <a:lnTo>
                    <a:pt x="28964" y="29051"/>
                  </a:lnTo>
                  <a:lnTo>
                    <a:pt x="28251" y="28343"/>
                  </a:lnTo>
                  <a:lnTo>
                    <a:pt x="28349" y="28239"/>
                  </a:lnTo>
                  <a:close/>
                  <a:moveTo>
                    <a:pt x="4800" y="6659"/>
                  </a:moveTo>
                  <a:lnTo>
                    <a:pt x="4708" y="6768"/>
                  </a:lnTo>
                  <a:lnTo>
                    <a:pt x="3937" y="6118"/>
                  </a:lnTo>
                  <a:lnTo>
                    <a:pt x="4029" y="6014"/>
                  </a:lnTo>
                  <a:close/>
                  <a:moveTo>
                    <a:pt x="30058" y="27859"/>
                  </a:moveTo>
                  <a:lnTo>
                    <a:pt x="29960" y="27969"/>
                  </a:lnTo>
                  <a:lnTo>
                    <a:pt x="29195" y="27318"/>
                  </a:lnTo>
                  <a:lnTo>
                    <a:pt x="29287" y="27209"/>
                  </a:lnTo>
                  <a:close/>
                  <a:moveTo>
                    <a:pt x="3942" y="7758"/>
                  </a:moveTo>
                  <a:lnTo>
                    <a:pt x="3862" y="7873"/>
                  </a:lnTo>
                  <a:lnTo>
                    <a:pt x="3045" y="7297"/>
                  </a:lnTo>
                  <a:lnTo>
                    <a:pt x="3125" y="7182"/>
                  </a:lnTo>
                  <a:close/>
                  <a:moveTo>
                    <a:pt x="30956" y="26680"/>
                  </a:moveTo>
                  <a:lnTo>
                    <a:pt x="30875" y="26795"/>
                  </a:lnTo>
                  <a:lnTo>
                    <a:pt x="30058" y="26219"/>
                  </a:lnTo>
                  <a:lnTo>
                    <a:pt x="30133" y="26104"/>
                  </a:lnTo>
                  <a:close/>
                  <a:moveTo>
                    <a:pt x="3189" y="8932"/>
                  </a:moveTo>
                  <a:lnTo>
                    <a:pt x="3114" y="9053"/>
                  </a:lnTo>
                  <a:lnTo>
                    <a:pt x="2245" y="8552"/>
                  </a:lnTo>
                  <a:lnTo>
                    <a:pt x="2314" y="8431"/>
                  </a:lnTo>
                  <a:close/>
                  <a:moveTo>
                    <a:pt x="31744" y="25419"/>
                  </a:moveTo>
                  <a:lnTo>
                    <a:pt x="31675" y="25540"/>
                  </a:lnTo>
                  <a:lnTo>
                    <a:pt x="30806" y="25040"/>
                  </a:lnTo>
                  <a:lnTo>
                    <a:pt x="30875" y="24919"/>
                  </a:lnTo>
                  <a:close/>
                  <a:moveTo>
                    <a:pt x="2538" y="10169"/>
                  </a:moveTo>
                  <a:lnTo>
                    <a:pt x="2481" y="10301"/>
                  </a:lnTo>
                  <a:lnTo>
                    <a:pt x="1571" y="9876"/>
                  </a:lnTo>
                  <a:lnTo>
                    <a:pt x="1629" y="9743"/>
                  </a:lnTo>
                  <a:close/>
                  <a:moveTo>
                    <a:pt x="32423" y="24101"/>
                  </a:moveTo>
                  <a:lnTo>
                    <a:pt x="32365" y="24234"/>
                  </a:lnTo>
                  <a:lnTo>
                    <a:pt x="31450" y="23808"/>
                  </a:lnTo>
                  <a:lnTo>
                    <a:pt x="31508" y="23681"/>
                  </a:lnTo>
                  <a:close/>
                  <a:moveTo>
                    <a:pt x="2003" y="11458"/>
                  </a:moveTo>
                  <a:lnTo>
                    <a:pt x="1951" y="11596"/>
                  </a:lnTo>
                  <a:lnTo>
                    <a:pt x="1007" y="11251"/>
                  </a:lnTo>
                  <a:lnTo>
                    <a:pt x="1059" y="11113"/>
                  </a:lnTo>
                  <a:close/>
                  <a:moveTo>
                    <a:pt x="32993" y="22732"/>
                  </a:moveTo>
                  <a:lnTo>
                    <a:pt x="32941" y="22864"/>
                  </a:lnTo>
                  <a:lnTo>
                    <a:pt x="31997" y="22519"/>
                  </a:lnTo>
                  <a:lnTo>
                    <a:pt x="32049" y="22387"/>
                  </a:lnTo>
                  <a:close/>
                  <a:moveTo>
                    <a:pt x="1577" y="12782"/>
                  </a:moveTo>
                  <a:lnTo>
                    <a:pt x="1543" y="12920"/>
                  </a:lnTo>
                  <a:lnTo>
                    <a:pt x="570" y="12661"/>
                  </a:lnTo>
                  <a:lnTo>
                    <a:pt x="605" y="12523"/>
                  </a:lnTo>
                  <a:close/>
                  <a:moveTo>
                    <a:pt x="33430" y="21322"/>
                  </a:moveTo>
                  <a:lnTo>
                    <a:pt x="33396" y="21454"/>
                  </a:lnTo>
                  <a:lnTo>
                    <a:pt x="32423" y="21195"/>
                  </a:lnTo>
                  <a:lnTo>
                    <a:pt x="32458" y="21063"/>
                  </a:lnTo>
                  <a:close/>
                  <a:moveTo>
                    <a:pt x="1266" y="14140"/>
                  </a:moveTo>
                  <a:lnTo>
                    <a:pt x="1243" y="14278"/>
                  </a:lnTo>
                  <a:lnTo>
                    <a:pt x="254" y="14105"/>
                  </a:lnTo>
                  <a:lnTo>
                    <a:pt x="277" y="13967"/>
                  </a:lnTo>
                  <a:close/>
                  <a:moveTo>
                    <a:pt x="33741" y="19866"/>
                  </a:moveTo>
                  <a:lnTo>
                    <a:pt x="33718" y="20004"/>
                  </a:lnTo>
                  <a:lnTo>
                    <a:pt x="32722" y="19831"/>
                  </a:lnTo>
                  <a:lnTo>
                    <a:pt x="32745" y="19693"/>
                  </a:lnTo>
                  <a:close/>
                  <a:moveTo>
                    <a:pt x="1082" y="15521"/>
                  </a:moveTo>
                  <a:lnTo>
                    <a:pt x="1065" y="15665"/>
                  </a:lnTo>
                  <a:lnTo>
                    <a:pt x="64" y="15579"/>
                  </a:lnTo>
                  <a:lnTo>
                    <a:pt x="81" y="15435"/>
                  </a:lnTo>
                  <a:close/>
                  <a:moveTo>
                    <a:pt x="33925" y="18398"/>
                  </a:moveTo>
                  <a:lnTo>
                    <a:pt x="33908" y="18542"/>
                  </a:lnTo>
                  <a:lnTo>
                    <a:pt x="32912" y="18456"/>
                  </a:lnTo>
                  <a:lnTo>
                    <a:pt x="32924" y="18312"/>
                  </a:lnTo>
                  <a:close/>
                  <a:moveTo>
                    <a:pt x="1007" y="16919"/>
                  </a:moveTo>
                  <a:lnTo>
                    <a:pt x="1007" y="17063"/>
                  </a:lnTo>
                  <a:lnTo>
                    <a:pt x="0" y="17063"/>
                  </a:lnTo>
                  <a:lnTo>
                    <a:pt x="0" y="16919"/>
                  </a:lnTo>
                  <a:close/>
                  <a:moveTo>
                    <a:pt x="33988" y="16919"/>
                  </a:moveTo>
                  <a:lnTo>
                    <a:pt x="33988" y="17063"/>
                  </a:lnTo>
                  <a:lnTo>
                    <a:pt x="32981" y="17063"/>
                  </a:lnTo>
                  <a:lnTo>
                    <a:pt x="32981" y="16919"/>
                  </a:lnTo>
                  <a:close/>
                  <a:moveTo>
                    <a:pt x="1065" y="18312"/>
                  </a:moveTo>
                  <a:lnTo>
                    <a:pt x="1082" y="18456"/>
                  </a:lnTo>
                  <a:lnTo>
                    <a:pt x="81" y="18542"/>
                  </a:lnTo>
                  <a:lnTo>
                    <a:pt x="64" y="18398"/>
                  </a:lnTo>
                  <a:close/>
                  <a:moveTo>
                    <a:pt x="33919" y="15435"/>
                  </a:moveTo>
                  <a:lnTo>
                    <a:pt x="33931" y="15579"/>
                  </a:lnTo>
                  <a:lnTo>
                    <a:pt x="32935" y="15665"/>
                  </a:lnTo>
                  <a:lnTo>
                    <a:pt x="32918" y="15521"/>
                  </a:lnTo>
                  <a:close/>
                  <a:moveTo>
                    <a:pt x="1238" y="19693"/>
                  </a:moveTo>
                  <a:lnTo>
                    <a:pt x="1261" y="19831"/>
                  </a:lnTo>
                  <a:lnTo>
                    <a:pt x="265" y="20004"/>
                  </a:lnTo>
                  <a:lnTo>
                    <a:pt x="242" y="19866"/>
                  </a:lnTo>
                  <a:close/>
                  <a:moveTo>
                    <a:pt x="33718" y="13967"/>
                  </a:moveTo>
                  <a:lnTo>
                    <a:pt x="33741" y="14105"/>
                  </a:lnTo>
                  <a:lnTo>
                    <a:pt x="32745" y="14278"/>
                  </a:lnTo>
                  <a:lnTo>
                    <a:pt x="32722" y="14140"/>
                  </a:lnTo>
                  <a:close/>
                  <a:moveTo>
                    <a:pt x="1531" y="21063"/>
                  </a:moveTo>
                  <a:lnTo>
                    <a:pt x="1571" y="21195"/>
                  </a:lnTo>
                  <a:lnTo>
                    <a:pt x="599" y="21454"/>
                  </a:lnTo>
                  <a:lnTo>
                    <a:pt x="564" y="21322"/>
                  </a:lnTo>
                  <a:close/>
                  <a:moveTo>
                    <a:pt x="33396" y="12523"/>
                  </a:moveTo>
                  <a:lnTo>
                    <a:pt x="33430" y="12661"/>
                  </a:lnTo>
                  <a:lnTo>
                    <a:pt x="32458" y="12920"/>
                  </a:lnTo>
                  <a:lnTo>
                    <a:pt x="32423" y="12782"/>
                  </a:lnTo>
                  <a:close/>
                  <a:moveTo>
                    <a:pt x="1951" y="22392"/>
                  </a:moveTo>
                  <a:lnTo>
                    <a:pt x="2003" y="22530"/>
                  </a:lnTo>
                  <a:lnTo>
                    <a:pt x="1059" y="22876"/>
                  </a:lnTo>
                  <a:lnTo>
                    <a:pt x="1007" y="22738"/>
                  </a:lnTo>
                  <a:close/>
                  <a:moveTo>
                    <a:pt x="32941" y="11113"/>
                  </a:moveTo>
                  <a:lnTo>
                    <a:pt x="32993" y="11251"/>
                  </a:lnTo>
                  <a:lnTo>
                    <a:pt x="32049" y="11596"/>
                  </a:lnTo>
                  <a:lnTo>
                    <a:pt x="31997" y="11458"/>
                  </a:lnTo>
                  <a:close/>
                  <a:moveTo>
                    <a:pt x="2475" y="23681"/>
                  </a:moveTo>
                  <a:lnTo>
                    <a:pt x="2532" y="23808"/>
                  </a:lnTo>
                  <a:lnTo>
                    <a:pt x="1617" y="24234"/>
                  </a:lnTo>
                  <a:lnTo>
                    <a:pt x="1560" y="24101"/>
                  </a:lnTo>
                  <a:close/>
                  <a:moveTo>
                    <a:pt x="32365" y="9743"/>
                  </a:moveTo>
                  <a:lnTo>
                    <a:pt x="32423" y="9876"/>
                  </a:lnTo>
                  <a:lnTo>
                    <a:pt x="31508" y="10301"/>
                  </a:lnTo>
                  <a:lnTo>
                    <a:pt x="31450" y="10169"/>
                  </a:lnTo>
                  <a:close/>
                  <a:moveTo>
                    <a:pt x="3114" y="24919"/>
                  </a:moveTo>
                  <a:lnTo>
                    <a:pt x="3189" y="25040"/>
                  </a:lnTo>
                  <a:lnTo>
                    <a:pt x="2314" y="25540"/>
                  </a:lnTo>
                  <a:lnTo>
                    <a:pt x="2245" y="25419"/>
                  </a:lnTo>
                  <a:close/>
                  <a:moveTo>
                    <a:pt x="31675" y="8431"/>
                  </a:moveTo>
                  <a:lnTo>
                    <a:pt x="31744" y="8552"/>
                  </a:lnTo>
                  <a:lnTo>
                    <a:pt x="30875" y="9053"/>
                  </a:lnTo>
                  <a:lnTo>
                    <a:pt x="30806" y="8932"/>
                  </a:lnTo>
                  <a:close/>
                  <a:moveTo>
                    <a:pt x="3862" y="26098"/>
                  </a:moveTo>
                  <a:lnTo>
                    <a:pt x="3942" y="26213"/>
                  </a:lnTo>
                  <a:lnTo>
                    <a:pt x="3125" y="26789"/>
                  </a:lnTo>
                  <a:lnTo>
                    <a:pt x="3045" y="26674"/>
                  </a:lnTo>
                  <a:close/>
                  <a:moveTo>
                    <a:pt x="30875" y="7182"/>
                  </a:moveTo>
                  <a:lnTo>
                    <a:pt x="30956" y="7297"/>
                  </a:lnTo>
                  <a:lnTo>
                    <a:pt x="30133" y="7873"/>
                  </a:lnTo>
                  <a:lnTo>
                    <a:pt x="30058" y="7758"/>
                  </a:lnTo>
                  <a:close/>
                  <a:moveTo>
                    <a:pt x="4708" y="27209"/>
                  </a:moveTo>
                  <a:lnTo>
                    <a:pt x="4800" y="27318"/>
                  </a:lnTo>
                  <a:lnTo>
                    <a:pt x="4029" y="27969"/>
                  </a:lnTo>
                  <a:lnTo>
                    <a:pt x="3937" y="27859"/>
                  </a:lnTo>
                  <a:close/>
                  <a:moveTo>
                    <a:pt x="29971" y="6014"/>
                  </a:moveTo>
                  <a:lnTo>
                    <a:pt x="30064" y="6118"/>
                  </a:lnTo>
                  <a:lnTo>
                    <a:pt x="29292" y="6768"/>
                  </a:lnTo>
                  <a:lnTo>
                    <a:pt x="29200" y="6659"/>
                  </a:lnTo>
                  <a:close/>
                  <a:moveTo>
                    <a:pt x="5640" y="28239"/>
                  </a:moveTo>
                  <a:lnTo>
                    <a:pt x="5744" y="28343"/>
                  </a:lnTo>
                  <a:lnTo>
                    <a:pt x="5030" y="29051"/>
                  </a:lnTo>
                  <a:lnTo>
                    <a:pt x="4926" y="28953"/>
                  </a:lnTo>
                  <a:close/>
                  <a:moveTo>
                    <a:pt x="28964" y="4926"/>
                  </a:moveTo>
                  <a:lnTo>
                    <a:pt x="29062" y="5024"/>
                  </a:lnTo>
                  <a:lnTo>
                    <a:pt x="28349" y="5738"/>
                  </a:lnTo>
                  <a:lnTo>
                    <a:pt x="28251" y="5640"/>
                  </a:lnTo>
                  <a:close/>
                  <a:moveTo>
                    <a:pt x="6670" y="29189"/>
                  </a:moveTo>
                  <a:lnTo>
                    <a:pt x="6780" y="29281"/>
                  </a:lnTo>
                  <a:lnTo>
                    <a:pt x="6129" y="30052"/>
                  </a:lnTo>
                  <a:lnTo>
                    <a:pt x="6020" y="29960"/>
                  </a:lnTo>
                  <a:close/>
                  <a:moveTo>
                    <a:pt x="27859" y="3925"/>
                  </a:moveTo>
                  <a:lnTo>
                    <a:pt x="27969" y="4017"/>
                  </a:lnTo>
                  <a:lnTo>
                    <a:pt x="27324" y="4788"/>
                  </a:lnTo>
                  <a:lnTo>
                    <a:pt x="27215" y="4696"/>
                  </a:lnTo>
                  <a:close/>
                  <a:moveTo>
                    <a:pt x="7769" y="30046"/>
                  </a:moveTo>
                  <a:lnTo>
                    <a:pt x="7884" y="30121"/>
                  </a:lnTo>
                  <a:lnTo>
                    <a:pt x="7309" y="30944"/>
                  </a:lnTo>
                  <a:lnTo>
                    <a:pt x="7194" y="30863"/>
                  </a:lnTo>
                  <a:close/>
                  <a:moveTo>
                    <a:pt x="26680" y="3027"/>
                  </a:moveTo>
                  <a:lnTo>
                    <a:pt x="26795" y="3108"/>
                  </a:lnTo>
                  <a:lnTo>
                    <a:pt x="26219" y="3925"/>
                  </a:lnTo>
                  <a:lnTo>
                    <a:pt x="26104" y="3844"/>
                  </a:lnTo>
                  <a:close/>
                  <a:moveTo>
                    <a:pt x="8943" y="30800"/>
                  </a:moveTo>
                  <a:lnTo>
                    <a:pt x="9064" y="30875"/>
                  </a:lnTo>
                  <a:lnTo>
                    <a:pt x="8564" y="31744"/>
                  </a:lnTo>
                  <a:lnTo>
                    <a:pt x="8437" y="31669"/>
                  </a:lnTo>
                  <a:close/>
                  <a:moveTo>
                    <a:pt x="25431" y="2233"/>
                  </a:moveTo>
                  <a:lnTo>
                    <a:pt x="25552" y="2308"/>
                  </a:lnTo>
                  <a:lnTo>
                    <a:pt x="25051" y="3177"/>
                  </a:lnTo>
                  <a:lnTo>
                    <a:pt x="24925" y="3108"/>
                  </a:lnTo>
                  <a:close/>
                  <a:moveTo>
                    <a:pt x="10175" y="31450"/>
                  </a:moveTo>
                  <a:lnTo>
                    <a:pt x="10302" y="31508"/>
                  </a:lnTo>
                  <a:lnTo>
                    <a:pt x="9876" y="32417"/>
                  </a:lnTo>
                  <a:lnTo>
                    <a:pt x="9749" y="32360"/>
                  </a:lnTo>
                  <a:close/>
                  <a:moveTo>
                    <a:pt x="24113" y="1560"/>
                  </a:moveTo>
                  <a:lnTo>
                    <a:pt x="24240" y="1617"/>
                  </a:lnTo>
                  <a:lnTo>
                    <a:pt x="23820" y="2532"/>
                  </a:lnTo>
                  <a:lnTo>
                    <a:pt x="23687" y="2475"/>
                  </a:lnTo>
                  <a:close/>
                  <a:moveTo>
                    <a:pt x="11458" y="31986"/>
                  </a:moveTo>
                  <a:lnTo>
                    <a:pt x="11596" y="32037"/>
                  </a:lnTo>
                  <a:lnTo>
                    <a:pt x="11251" y="32981"/>
                  </a:lnTo>
                  <a:lnTo>
                    <a:pt x="11113" y="32929"/>
                  </a:lnTo>
                  <a:close/>
                  <a:moveTo>
                    <a:pt x="22738" y="996"/>
                  </a:moveTo>
                  <a:lnTo>
                    <a:pt x="22876" y="1048"/>
                  </a:lnTo>
                  <a:lnTo>
                    <a:pt x="22531" y="1991"/>
                  </a:lnTo>
                  <a:lnTo>
                    <a:pt x="22392" y="1940"/>
                  </a:lnTo>
                  <a:close/>
                  <a:moveTo>
                    <a:pt x="12793" y="32411"/>
                  </a:moveTo>
                  <a:lnTo>
                    <a:pt x="12926" y="32446"/>
                  </a:lnTo>
                  <a:lnTo>
                    <a:pt x="12667" y="33419"/>
                  </a:lnTo>
                  <a:lnTo>
                    <a:pt x="12534" y="33384"/>
                  </a:lnTo>
                  <a:close/>
                  <a:moveTo>
                    <a:pt x="21322" y="558"/>
                  </a:moveTo>
                  <a:lnTo>
                    <a:pt x="21460" y="593"/>
                  </a:lnTo>
                  <a:lnTo>
                    <a:pt x="21201" y="1566"/>
                  </a:lnTo>
                  <a:lnTo>
                    <a:pt x="21063" y="1531"/>
                  </a:lnTo>
                  <a:close/>
                  <a:moveTo>
                    <a:pt x="14151" y="32722"/>
                  </a:moveTo>
                  <a:lnTo>
                    <a:pt x="14284" y="32745"/>
                  </a:lnTo>
                  <a:lnTo>
                    <a:pt x="14117" y="33735"/>
                  </a:lnTo>
                  <a:lnTo>
                    <a:pt x="13979" y="33712"/>
                  </a:lnTo>
                  <a:close/>
                  <a:moveTo>
                    <a:pt x="19878" y="242"/>
                  </a:moveTo>
                  <a:lnTo>
                    <a:pt x="20016" y="265"/>
                  </a:lnTo>
                  <a:lnTo>
                    <a:pt x="19843" y="1255"/>
                  </a:lnTo>
                  <a:lnTo>
                    <a:pt x="19705" y="1238"/>
                  </a:lnTo>
                  <a:close/>
                  <a:moveTo>
                    <a:pt x="15533" y="32906"/>
                  </a:moveTo>
                  <a:lnTo>
                    <a:pt x="15677" y="32924"/>
                  </a:lnTo>
                  <a:lnTo>
                    <a:pt x="15590" y="33925"/>
                  </a:lnTo>
                  <a:lnTo>
                    <a:pt x="15446" y="33908"/>
                  </a:lnTo>
                  <a:close/>
                  <a:moveTo>
                    <a:pt x="18410" y="58"/>
                  </a:moveTo>
                  <a:lnTo>
                    <a:pt x="18554" y="69"/>
                  </a:lnTo>
                  <a:lnTo>
                    <a:pt x="18468" y="1071"/>
                  </a:lnTo>
                  <a:lnTo>
                    <a:pt x="18324" y="1053"/>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 name="Google Shape;1669;p64">
              <a:extLst>
                <a:ext uri="{FF2B5EF4-FFF2-40B4-BE49-F238E27FC236}">
                  <a16:creationId xmlns:a16="http://schemas.microsoft.com/office/drawing/2014/main" id="{53D49B13-797B-0E56-049D-4CEA2E8F0432}"/>
                </a:ext>
              </a:extLst>
            </p:cNvPr>
            <p:cNvSpPr/>
            <p:nvPr/>
          </p:nvSpPr>
          <p:spPr>
            <a:xfrm>
              <a:off x="1438244" y="2532165"/>
              <a:ext cx="1668543" cy="1667239"/>
            </a:xfrm>
            <a:custGeom>
              <a:avLst/>
              <a:gdLst/>
              <a:ahLst/>
              <a:cxnLst/>
              <a:rect l="l" t="t" r="r" b="b"/>
              <a:pathLst>
                <a:path w="35929" h="35899" extrusionOk="0">
                  <a:moveTo>
                    <a:pt x="2297" y="13167"/>
                  </a:moveTo>
                  <a:lnTo>
                    <a:pt x="766" y="12770"/>
                  </a:lnTo>
                  <a:cubicBezTo>
                    <a:pt x="2924" y="5611"/>
                    <a:pt x="9439" y="328"/>
                    <a:pt x="17225" y="0"/>
                  </a:cubicBezTo>
                  <a:lnTo>
                    <a:pt x="17225" y="1583"/>
                  </a:lnTo>
                  <a:cubicBezTo>
                    <a:pt x="10181" y="1899"/>
                    <a:pt x="4282" y="6687"/>
                    <a:pt x="2297" y="13167"/>
                  </a:cubicBezTo>
                  <a:close/>
                  <a:moveTo>
                    <a:pt x="34351" y="17950"/>
                  </a:moveTo>
                  <a:cubicBezTo>
                    <a:pt x="34351" y="20453"/>
                    <a:pt x="33793" y="22830"/>
                    <a:pt x="32775" y="24947"/>
                  </a:cubicBezTo>
                  <a:lnTo>
                    <a:pt x="34173" y="25690"/>
                  </a:lnTo>
                  <a:cubicBezTo>
                    <a:pt x="35295" y="23348"/>
                    <a:pt x="35928" y="20718"/>
                    <a:pt x="35928" y="17950"/>
                  </a:cubicBezTo>
                  <a:cubicBezTo>
                    <a:pt x="35928" y="14376"/>
                    <a:pt x="34875" y="11044"/>
                    <a:pt x="33074" y="8247"/>
                  </a:cubicBezTo>
                  <a:lnTo>
                    <a:pt x="31779" y="9150"/>
                  </a:lnTo>
                  <a:cubicBezTo>
                    <a:pt x="33408" y="11694"/>
                    <a:pt x="34351" y="14715"/>
                    <a:pt x="34351" y="17950"/>
                  </a:cubicBezTo>
                  <a:close/>
                  <a:moveTo>
                    <a:pt x="30927" y="7936"/>
                  </a:moveTo>
                  <a:lnTo>
                    <a:pt x="32222" y="7033"/>
                  </a:lnTo>
                  <a:cubicBezTo>
                    <a:pt x="29080" y="2935"/>
                    <a:pt x="24211" y="230"/>
                    <a:pt x="18715" y="0"/>
                  </a:cubicBezTo>
                  <a:lnTo>
                    <a:pt x="18715" y="1583"/>
                  </a:lnTo>
                  <a:cubicBezTo>
                    <a:pt x="23676" y="1807"/>
                    <a:pt x="28073" y="4247"/>
                    <a:pt x="30927" y="7936"/>
                  </a:cubicBezTo>
                  <a:close/>
                  <a:moveTo>
                    <a:pt x="1583" y="17950"/>
                  </a:moveTo>
                  <a:cubicBezTo>
                    <a:pt x="1583" y="16804"/>
                    <a:pt x="1704" y="15682"/>
                    <a:pt x="1929" y="14606"/>
                  </a:cubicBezTo>
                  <a:lnTo>
                    <a:pt x="398" y="14209"/>
                  </a:lnTo>
                  <a:cubicBezTo>
                    <a:pt x="139" y="15417"/>
                    <a:pt x="1" y="16672"/>
                    <a:pt x="1" y="17950"/>
                  </a:cubicBezTo>
                  <a:cubicBezTo>
                    <a:pt x="1" y="27606"/>
                    <a:pt x="7666" y="35502"/>
                    <a:pt x="17225" y="35899"/>
                  </a:cubicBezTo>
                  <a:lnTo>
                    <a:pt x="17225" y="34316"/>
                  </a:lnTo>
                  <a:cubicBezTo>
                    <a:pt x="8535" y="33925"/>
                    <a:pt x="1583" y="26731"/>
                    <a:pt x="1583" y="17950"/>
                  </a:cubicBezTo>
                  <a:close/>
                  <a:moveTo>
                    <a:pt x="32084" y="26259"/>
                  </a:moveTo>
                  <a:cubicBezTo>
                    <a:pt x="29350" y="30886"/>
                    <a:pt x="24401" y="34057"/>
                    <a:pt x="18715" y="34316"/>
                  </a:cubicBezTo>
                  <a:lnTo>
                    <a:pt x="18715" y="35899"/>
                  </a:lnTo>
                  <a:cubicBezTo>
                    <a:pt x="25006" y="35640"/>
                    <a:pt x="30484" y="32129"/>
                    <a:pt x="33482" y="27002"/>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 name="Google Shape;1670;p64">
              <a:extLst>
                <a:ext uri="{FF2B5EF4-FFF2-40B4-BE49-F238E27FC236}">
                  <a16:creationId xmlns:a16="http://schemas.microsoft.com/office/drawing/2014/main" id="{1E48974B-DA8D-4B73-EB10-7E755E40A3AD}"/>
                </a:ext>
              </a:extLst>
            </p:cNvPr>
            <p:cNvSpPr/>
            <p:nvPr/>
          </p:nvSpPr>
          <p:spPr>
            <a:xfrm>
              <a:off x="1112177" y="2261409"/>
              <a:ext cx="2299802" cy="2296396"/>
            </a:xfrm>
            <a:custGeom>
              <a:avLst/>
              <a:gdLst/>
              <a:ahLst/>
              <a:cxnLst/>
              <a:rect l="l" t="t" r="r" b="b"/>
              <a:pathLst>
                <a:path w="49522" h="49446" extrusionOk="0">
                  <a:moveTo>
                    <a:pt x="6688" y="34604"/>
                  </a:moveTo>
                  <a:lnTo>
                    <a:pt x="4973" y="35727"/>
                  </a:lnTo>
                  <a:cubicBezTo>
                    <a:pt x="1" y="27388"/>
                    <a:pt x="645" y="16517"/>
                    <a:pt x="7143" y="8782"/>
                  </a:cubicBezTo>
                  <a:lnTo>
                    <a:pt x="8656" y="10164"/>
                  </a:lnTo>
                  <a:cubicBezTo>
                    <a:pt x="2792" y="17190"/>
                    <a:pt x="2217" y="27031"/>
                    <a:pt x="6688" y="34604"/>
                  </a:cubicBezTo>
                  <a:close/>
                  <a:moveTo>
                    <a:pt x="39329" y="8086"/>
                  </a:moveTo>
                  <a:cubicBezTo>
                    <a:pt x="41723" y="10279"/>
                    <a:pt x="43507" y="12891"/>
                    <a:pt x="44658" y="15717"/>
                  </a:cubicBezTo>
                  <a:lnTo>
                    <a:pt x="46586" y="15026"/>
                  </a:lnTo>
                  <a:cubicBezTo>
                    <a:pt x="45332" y="11896"/>
                    <a:pt x="43364" y="8995"/>
                    <a:pt x="40711" y="6573"/>
                  </a:cubicBezTo>
                  <a:cubicBezTo>
                    <a:pt x="37286" y="3442"/>
                    <a:pt x="33172" y="1531"/>
                    <a:pt x="28913" y="812"/>
                  </a:cubicBezTo>
                  <a:lnTo>
                    <a:pt x="28654" y="2849"/>
                  </a:lnTo>
                  <a:cubicBezTo>
                    <a:pt x="32510" y="3511"/>
                    <a:pt x="36228" y="5249"/>
                    <a:pt x="39329" y="8086"/>
                  </a:cubicBezTo>
                  <a:close/>
                  <a:moveTo>
                    <a:pt x="26738" y="2602"/>
                  </a:moveTo>
                  <a:lnTo>
                    <a:pt x="27003" y="565"/>
                  </a:lnTo>
                  <a:cubicBezTo>
                    <a:pt x="20327" y="1"/>
                    <a:pt x="13467" y="2291"/>
                    <a:pt x="8449" y="7355"/>
                  </a:cubicBezTo>
                  <a:lnTo>
                    <a:pt x="9957" y="8736"/>
                  </a:lnTo>
                  <a:cubicBezTo>
                    <a:pt x="14520" y="4184"/>
                    <a:pt x="20707" y="2107"/>
                    <a:pt x="26738" y="2602"/>
                  </a:cubicBezTo>
                  <a:close/>
                  <a:moveTo>
                    <a:pt x="10647" y="39479"/>
                  </a:moveTo>
                  <a:cubicBezTo>
                    <a:pt x="9548" y="38472"/>
                    <a:pt x="8587" y="37378"/>
                    <a:pt x="7741" y="36216"/>
                  </a:cubicBezTo>
                  <a:lnTo>
                    <a:pt x="6032" y="37338"/>
                  </a:lnTo>
                  <a:cubicBezTo>
                    <a:pt x="6964" y="38638"/>
                    <a:pt x="8046" y="39864"/>
                    <a:pt x="9266" y="40992"/>
                  </a:cubicBezTo>
                  <a:cubicBezTo>
                    <a:pt x="18520" y="49446"/>
                    <a:pt x="32792" y="49020"/>
                    <a:pt x="41539" y="40204"/>
                  </a:cubicBezTo>
                  <a:lnTo>
                    <a:pt x="40026" y="38823"/>
                  </a:lnTo>
                  <a:cubicBezTo>
                    <a:pt x="32044" y="46799"/>
                    <a:pt x="19067" y="47167"/>
                    <a:pt x="10647" y="39479"/>
                  </a:cubicBezTo>
                  <a:close/>
                  <a:moveTo>
                    <a:pt x="45309" y="17530"/>
                  </a:moveTo>
                  <a:cubicBezTo>
                    <a:pt x="47352" y="24200"/>
                    <a:pt x="46057" y="31715"/>
                    <a:pt x="41321" y="37390"/>
                  </a:cubicBezTo>
                  <a:lnTo>
                    <a:pt x="42834" y="38771"/>
                  </a:lnTo>
                  <a:cubicBezTo>
                    <a:pt x="48100" y="32515"/>
                    <a:pt x="49521" y="24200"/>
                    <a:pt x="47237" y="16833"/>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 name="Google Shape;1671;p64">
              <a:extLst>
                <a:ext uri="{FF2B5EF4-FFF2-40B4-BE49-F238E27FC236}">
                  <a16:creationId xmlns:a16="http://schemas.microsoft.com/office/drawing/2014/main" id="{732E41AB-2202-2791-98A4-EAF460AB6C33}"/>
                </a:ext>
              </a:extLst>
            </p:cNvPr>
            <p:cNvSpPr/>
            <p:nvPr/>
          </p:nvSpPr>
          <p:spPr>
            <a:xfrm>
              <a:off x="1078275" y="2139824"/>
              <a:ext cx="2474788" cy="2468790"/>
            </a:xfrm>
            <a:custGeom>
              <a:avLst/>
              <a:gdLst/>
              <a:ahLst/>
              <a:cxnLst/>
              <a:rect l="l" t="t" r="r" b="b"/>
              <a:pathLst>
                <a:path w="53290" h="53158" extrusionOk="0">
                  <a:moveTo>
                    <a:pt x="45751" y="37729"/>
                  </a:moveTo>
                  <a:lnTo>
                    <a:pt x="47731" y="38730"/>
                  </a:lnTo>
                  <a:cubicBezTo>
                    <a:pt x="42592" y="47892"/>
                    <a:pt x="32049" y="53157"/>
                    <a:pt x="21276" y="51230"/>
                  </a:cubicBezTo>
                  <a:lnTo>
                    <a:pt x="21759" y="49066"/>
                  </a:lnTo>
                  <a:cubicBezTo>
                    <a:pt x="31519" y="50775"/>
                    <a:pt x="41066" y="46010"/>
                    <a:pt x="45751" y="37729"/>
                  </a:cubicBezTo>
                  <a:close/>
                  <a:moveTo>
                    <a:pt x="3252" y="21420"/>
                  </a:moveTo>
                  <a:cubicBezTo>
                    <a:pt x="4011" y="17990"/>
                    <a:pt x="5507" y="14905"/>
                    <a:pt x="7533" y="12298"/>
                  </a:cubicBezTo>
                  <a:lnTo>
                    <a:pt x="5841" y="10859"/>
                  </a:lnTo>
                  <a:cubicBezTo>
                    <a:pt x="3591" y="13731"/>
                    <a:pt x="1928" y="17138"/>
                    <a:pt x="1088" y="20936"/>
                  </a:cubicBezTo>
                  <a:cubicBezTo>
                    <a:pt x="0" y="25839"/>
                    <a:pt x="426" y="30731"/>
                    <a:pt x="2049" y="35116"/>
                  </a:cubicBezTo>
                  <a:lnTo>
                    <a:pt x="4097" y="34270"/>
                  </a:lnTo>
                  <a:cubicBezTo>
                    <a:pt x="2647" y="30282"/>
                    <a:pt x="2273" y="25851"/>
                    <a:pt x="3252" y="21420"/>
                  </a:cubicBezTo>
                  <a:close/>
                  <a:moveTo>
                    <a:pt x="4903" y="36186"/>
                  </a:moveTo>
                  <a:lnTo>
                    <a:pt x="2854" y="37038"/>
                  </a:lnTo>
                  <a:cubicBezTo>
                    <a:pt x="5928" y="43604"/>
                    <a:pt x="11774" y="48801"/>
                    <a:pt x="19244" y="50775"/>
                  </a:cubicBezTo>
                  <a:lnTo>
                    <a:pt x="19722" y="48611"/>
                  </a:lnTo>
                  <a:cubicBezTo>
                    <a:pt x="12989" y="46798"/>
                    <a:pt x="7706" y="42114"/>
                    <a:pt x="4903" y="36186"/>
                  </a:cubicBezTo>
                  <a:close/>
                  <a:moveTo>
                    <a:pt x="48191" y="31375"/>
                  </a:moveTo>
                  <a:cubicBezTo>
                    <a:pt x="47846" y="32952"/>
                    <a:pt x="47333" y="34449"/>
                    <a:pt x="46700" y="35864"/>
                  </a:cubicBezTo>
                  <a:lnTo>
                    <a:pt x="48674" y="36866"/>
                  </a:lnTo>
                  <a:cubicBezTo>
                    <a:pt x="49394" y="35289"/>
                    <a:pt x="49963" y="33614"/>
                    <a:pt x="50355" y="31853"/>
                  </a:cubicBezTo>
                  <a:cubicBezTo>
                    <a:pt x="53290" y="18605"/>
                    <a:pt x="45187" y="5450"/>
                    <a:pt x="32198" y="2003"/>
                  </a:cubicBezTo>
                  <a:lnTo>
                    <a:pt x="31715" y="4167"/>
                  </a:lnTo>
                  <a:cubicBezTo>
                    <a:pt x="43512" y="7355"/>
                    <a:pt x="50855" y="19336"/>
                    <a:pt x="48191" y="31375"/>
                  </a:cubicBezTo>
                  <a:close/>
                  <a:moveTo>
                    <a:pt x="8891" y="10710"/>
                  </a:moveTo>
                  <a:cubicBezTo>
                    <a:pt x="14048" y="5191"/>
                    <a:pt x="21794" y="2342"/>
                    <a:pt x="29678" y="3724"/>
                  </a:cubicBezTo>
                  <a:lnTo>
                    <a:pt x="30161" y="1560"/>
                  </a:lnTo>
                  <a:cubicBezTo>
                    <a:pt x="21448" y="0"/>
                    <a:pt x="12885" y="3154"/>
                    <a:pt x="7205" y="9271"/>
                  </a:cubicBez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1672;p64">
              <a:extLst>
                <a:ext uri="{FF2B5EF4-FFF2-40B4-BE49-F238E27FC236}">
                  <a16:creationId xmlns:a16="http://schemas.microsoft.com/office/drawing/2014/main" id="{D1C98C36-708E-8013-6932-8366ADB0D9BB}"/>
                </a:ext>
              </a:extLst>
            </p:cNvPr>
            <p:cNvSpPr/>
            <p:nvPr/>
          </p:nvSpPr>
          <p:spPr>
            <a:xfrm>
              <a:off x="1557459" y="2650266"/>
              <a:ext cx="1430677" cy="1430754"/>
            </a:xfrm>
            <a:custGeom>
              <a:avLst/>
              <a:gdLst/>
              <a:ahLst/>
              <a:cxnLst/>
              <a:rect l="l" t="t" r="r" b="b"/>
              <a:pathLst>
                <a:path w="30807" h="30807" fill="none" extrusionOk="0">
                  <a:moveTo>
                    <a:pt x="25327" y="5479"/>
                  </a:moveTo>
                  <a:cubicBezTo>
                    <a:pt x="30806" y="10958"/>
                    <a:pt x="30806" y="19849"/>
                    <a:pt x="25327" y="25328"/>
                  </a:cubicBezTo>
                  <a:cubicBezTo>
                    <a:pt x="19849" y="30806"/>
                    <a:pt x="10958" y="30806"/>
                    <a:pt x="5479" y="25328"/>
                  </a:cubicBezTo>
                  <a:cubicBezTo>
                    <a:pt x="0" y="19849"/>
                    <a:pt x="0" y="10958"/>
                    <a:pt x="5479" y="5479"/>
                  </a:cubicBezTo>
                  <a:cubicBezTo>
                    <a:pt x="10958" y="1"/>
                    <a:pt x="19849" y="1"/>
                    <a:pt x="25327" y="5479"/>
                  </a:cubicBezTo>
                  <a:close/>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1673;p64">
              <a:extLst>
                <a:ext uri="{FF2B5EF4-FFF2-40B4-BE49-F238E27FC236}">
                  <a16:creationId xmlns:a16="http://schemas.microsoft.com/office/drawing/2014/main" id="{9524F571-743D-F6D8-745A-5FACA669E9EA}"/>
                </a:ext>
              </a:extLst>
            </p:cNvPr>
            <p:cNvSpPr/>
            <p:nvPr/>
          </p:nvSpPr>
          <p:spPr>
            <a:xfrm>
              <a:off x="1621084" y="3202738"/>
              <a:ext cx="1303710" cy="326073"/>
            </a:xfrm>
            <a:custGeom>
              <a:avLst/>
              <a:gdLst/>
              <a:ahLst/>
              <a:cxnLst/>
              <a:rect l="l" t="t" r="r" b="b"/>
              <a:pathLst>
                <a:path w="28073" h="7021" fill="none" extrusionOk="0">
                  <a:moveTo>
                    <a:pt x="28072" y="3511"/>
                  </a:moveTo>
                  <a:cubicBezTo>
                    <a:pt x="28072" y="5450"/>
                    <a:pt x="21788" y="7021"/>
                    <a:pt x="14036" y="7021"/>
                  </a:cubicBezTo>
                  <a:cubicBezTo>
                    <a:pt x="6284" y="7021"/>
                    <a:pt x="0" y="5450"/>
                    <a:pt x="0" y="3511"/>
                  </a:cubicBezTo>
                  <a:cubicBezTo>
                    <a:pt x="0" y="1571"/>
                    <a:pt x="6284" y="0"/>
                    <a:pt x="14036" y="0"/>
                  </a:cubicBezTo>
                  <a:cubicBezTo>
                    <a:pt x="21788" y="0"/>
                    <a:pt x="28072" y="1571"/>
                    <a:pt x="28072" y="3511"/>
                  </a:cubicBez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1674;p64">
              <a:extLst>
                <a:ext uri="{FF2B5EF4-FFF2-40B4-BE49-F238E27FC236}">
                  <a16:creationId xmlns:a16="http://schemas.microsoft.com/office/drawing/2014/main" id="{D87A8E60-39DF-123D-AF35-CD43CD3AAF33}"/>
                </a:ext>
              </a:extLst>
            </p:cNvPr>
            <p:cNvSpPr/>
            <p:nvPr/>
          </p:nvSpPr>
          <p:spPr>
            <a:xfrm>
              <a:off x="2915133" y="3475072"/>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1675;p64">
              <a:extLst>
                <a:ext uri="{FF2B5EF4-FFF2-40B4-BE49-F238E27FC236}">
                  <a16:creationId xmlns:a16="http://schemas.microsoft.com/office/drawing/2014/main" id="{373DBF65-2AEF-E5DF-3ED5-AC957A2FE9F9}"/>
                </a:ext>
              </a:extLst>
            </p:cNvPr>
            <p:cNvSpPr/>
            <p:nvPr/>
          </p:nvSpPr>
          <p:spPr>
            <a:xfrm>
              <a:off x="1638175" y="3493788"/>
              <a:ext cx="1272688" cy="141928"/>
            </a:xfrm>
            <a:custGeom>
              <a:avLst/>
              <a:gdLst/>
              <a:ahLst/>
              <a:cxnLst/>
              <a:rect l="l" t="t" r="r" b="b"/>
              <a:pathLst>
                <a:path w="27405" h="3056" fill="none" extrusionOk="0">
                  <a:moveTo>
                    <a:pt x="27405" y="0"/>
                  </a:moveTo>
                  <a:cubicBezTo>
                    <a:pt x="27244" y="351"/>
                    <a:pt x="26875" y="685"/>
                    <a:pt x="26329" y="990"/>
                  </a:cubicBezTo>
                  <a:cubicBezTo>
                    <a:pt x="24182" y="2210"/>
                    <a:pt x="19319" y="3056"/>
                    <a:pt x="13662" y="3056"/>
                  </a:cubicBezTo>
                  <a:cubicBezTo>
                    <a:pt x="6774" y="3056"/>
                    <a:pt x="1071" y="1796"/>
                    <a:pt x="0" y="155"/>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676;p64">
              <a:extLst>
                <a:ext uri="{FF2B5EF4-FFF2-40B4-BE49-F238E27FC236}">
                  <a16:creationId xmlns:a16="http://schemas.microsoft.com/office/drawing/2014/main" id="{A1F40E7C-6F3A-90B1-383E-F837C3E0ED17}"/>
                </a:ext>
              </a:extLst>
            </p:cNvPr>
            <p:cNvSpPr/>
            <p:nvPr/>
          </p:nvSpPr>
          <p:spPr>
            <a:xfrm>
              <a:off x="1633902" y="349244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677;p64">
              <a:extLst>
                <a:ext uri="{FF2B5EF4-FFF2-40B4-BE49-F238E27FC236}">
                  <a16:creationId xmlns:a16="http://schemas.microsoft.com/office/drawing/2014/main" id="{DC403CC7-DEF2-EEA2-6250-C0F234F63C4B}"/>
                </a:ext>
              </a:extLst>
            </p:cNvPr>
            <p:cNvSpPr/>
            <p:nvPr/>
          </p:nvSpPr>
          <p:spPr>
            <a:xfrm>
              <a:off x="1663578" y="3423476"/>
              <a:ext cx="46" cy="46"/>
            </a:xfrm>
            <a:custGeom>
              <a:avLst/>
              <a:gdLst/>
              <a:ahLst/>
              <a:cxnLst/>
              <a:rect l="l" t="t" r="r" b="b"/>
              <a:pathLst>
                <a:path w="1" h="1" fill="none" extrusionOk="0">
                  <a:moveTo>
                    <a:pt x="0" y="1"/>
                  </a:moveTo>
                  <a:lnTo>
                    <a:pt x="0"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678;p64">
              <a:extLst>
                <a:ext uri="{FF2B5EF4-FFF2-40B4-BE49-F238E27FC236}">
                  <a16:creationId xmlns:a16="http://schemas.microsoft.com/office/drawing/2014/main" id="{764B9C3C-F095-33D6-490F-A1ADA23A94F8}"/>
                </a:ext>
              </a:extLst>
            </p:cNvPr>
            <p:cNvSpPr/>
            <p:nvPr/>
          </p:nvSpPr>
          <p:spPr>
            <a:xfrm>
              <a:off x="1679601" y="3314430"/>
              <a:ext cx="1194390" cy="103753"/>
            </a:xfrm>
            <a:custGeom>
              <a:avLst/>
              <a:gdLst/>
              <a:ahLst/>
              <a:cxnLst/>
              <a:rect l="l" t="t" r="r" b="b"/>
              <a:pathLst>
                <a:path w="25719" h="2234" fill="none" extrusionOk="0">
                  <a:moveTo>
                    <a:pt x="0" y="2118"/>
                  </a:moveTo>
                  <a:cubicBezTo>
                    <a:pt x="2095" y="875"/>
                    <a:pt x="7021" y="1"/>
                    <a:pt x="12770" y="1"/>
                  </a:cubicBezTo>
                  <a:cubicBezTo>
                    <a:pt x="18686" y="1"/>
                    <a:pt x="23739" y="927"/>
                    <a:pt x="25719" y="2233"/>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679;p64">
              <a:extLst>
                <a:ext uri="{FF2B5EF4-FFF2-40B4-BE49-F238E27FC236}">
                  <a16:creationId xmlns:a16="http://schemas.microsoft.com/office/drawing/2014/main" id="{C0886684-CBB0-016E-FE3A-75F97CEAD3C5}"/>
                </a:ext>
              </a:extLst>
            </p:cNvPr>
            <p:cNvSpPr/>
            <p:nvPr/>
          </p:nvSpPr>
          <p:spPr>
            <a:xfrm>
              <a:off x="2881742" y="3423476"/>
              <a:ext cx="46" cy="46"/>
            </a:xfrm>
            <a:custGeom>
              <a:avLst/>
              <a:gdLst/>
              <a:ahLst/>
              <a:cxnLst/>
              <a:rect l="l" t="t" r="r" b="b"/>
              <a:pathLst>
                <a:path w="1" h="1" fill="none" extrusionOk="0">
                  <a:moveTo>
                    <a:pt x="1" y="1"/>
                  </a:moveTo>
                  <a:lnTo>
                    <a:pt x="1"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1680;p64">
              <a:extLst>
                <a:ext uri="{FF2B5EF4-FFF2-40B4-BE49-F238E27FC236}">
                  <a16:creationId xmlns:a16="http://schemas.microsoft.com/office/drawing/2014/main" id="{86DAF704-A44A-8098-DEBC-43DED482F957}"/>
                </a:ext>
              </a:extLst>
            </p:cNvPr>
            <p:cNvSpPr/>
            <p:nvPr/>
          </p:nvSpPr>
          <p:spPr>
            <a:xfrm>
              <a:off x="1814839" y="3481760"/>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1681;p64">
              <a:extLst>
                <a:ext uri="{FF2B5EF4-FFF2-40B4-BE49-F238E27FC236}">
                  <a16:creationId xmlns:a16="http://schemas.microsoft.com/office/drawing/2014/main" id="{E1DADE01-94D6-57D7-CA82-FF6AC5E8F8CC}"/>
                </a:ext>
              </a:extLst>
            </p:cNvPr>
            <p:cNvSpPr/>
            <p:nvPr/>
          </p:nvSpPr>
          <p:spPr>
            <a:xfrm>
              <a:off x="1833555" y="3430674"/>
              <a:ext cx="887840" cy="48718"/>
            </a:xfrm>
            <a:custGeom>
              <a:avLst/>
              <a:gdLst/>
              <a:ahLst/>
              <a:cxnLst/>
              <a:rect l="l" t="t" r="r" b="b"/>
              <a:pathLst>
                <a:path w="19118" h="1049" fill="none" extrusionOk="0">
                  <a:moveTo>
                    <a:pt x="0" y="991"/>
                  </a:moveTo>
                  <a:cubicBezTo>
                    <a:pt x="2406" y="381"/>
                    <a:pt x="5755" y="1"/>
                    <a:pt x="9461" y="1"/>
                  </a:cubicBezTo>
                  <a:cubicBezTo>
                    <a:pt x="13271" y="1"/>
                    <a:pt x="16706" y="404"/>
                    <a:pt x="19118" y="1048"/>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1682;p64">
              <a:extLst>
                <a:ext uri="{FF2B5EF4-FFF2-40B4-BE49-F238E27FC236}">
                  <a16:creationId xmlns:a16="http://schemas.microsoft.com/office/drawing/2014/main" id="{81774E33-1D9C-39FC-C764-0B1EEFD14CD0}"/>
                </a:ext>
              </a:extLst>
            </p:cNvPr>
            <p:cNvSpPr/>
            <p:nvPr/>
          </p:nvSpPr>
          <p:spPr>
            <a:xfrm>
              <a:off x="2730481" y="3481760"/>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1683;p64">
              <a:extLst>
                <a:ext uri="{FF2B5EF4-FFF2-40B4-BE49-F238E27FC236}">
                  <a16:creationId xmlns:a16="http://schemas.microsoft.com/office/drawing/2014/main" id="{1D32D287-5997-06D3-23FB-909BB323239F}"/>
                </a:ext>
              </a:extLst>
            </p:cNvPr>
            <p:cNvSpPr/>
            <p:nvPr/>
          </p:nvSpPr>
          <p:spPr>
            <a:xfrm>
              <a:off x="2874543" y="3614862"/>
              <a:ext cx="46" cy="0"/>
            </a:xfrm>
            <a:custGeom>
              <a:avLst/>
              <a:gdLst/>
              <a:ahLst/>
              <a:cxnLst/>
              <a:rect l="l" t="t" r="r" b="b"/>
              <a:pathLst>
                <a:path w="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 name="Google Shape;1684;p64">
              <a:extLst>
                <a:ext uri="{FF2B5EF4-FFF2-40B4-BE49-F238E27FC236}">
                  <a16:creationId xmlns:a16="http://schemas.microsoft.com/office/drawing/2014/main" id="{09F877A1-7A2E-4B0C-23BE-D99DF60587B4}"/>
                </a:ext>
              </a:extLst>
            </p:cNvPr>
            <p:cNvSpPr/>
            <p:nvPr/>
          </p:nvSpPr>
          <p:spPr>
            <a:xfrm>
              <a:off x="1676118" y="3620714"/>
              <a:ext cx="1184777" cy="116849"/>
            </a:xfrm>
            <a:custGeom>
              <a:avLst/>
              <a:gdLst/>
              <a:ahLst/>
              <a:cxnLst/>
              <a:rect l="l" t="t" r="r" b="b"/>
              <a:pathLst>
                <a:path w="25512" h="2516" fill="none" extrusionOk="0">
                  <a:moveTo>
                    <a:pt x="25512" y="173"/>
                  </a:moveTo>
                  <a:cubicBezTo>
                    <a:pt x="23866" y="1531"/>
                    <a:pt x="18819" y="2515"/>
                    <a:pt x="12851" y="2515"/>
                  </a:cubicBezTo>
                  <a:cubicBezTo>
                    <a:pt x="6636" y="2515"/>
                    <a:pt x="1422" y="1445"/>
                    <a:pt x="1"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1685;p64">
              <a:extLst>
                <a:ext uri="{FF2B5EF4-FFF2-40B4-BE49-F238E27FC236}">
                  <a16:creationId xmlns:a16="http://schemas.microsoft.com/office/drawing/2014/main" id="{7D44DAF5-C571-777A-8658-740B3268E592}"/>
                </a:ext>
              </a:extLst>
            </p:cNvPr>
            <p:cNvSpPr/>
            <p:nvPr/>
          </p:nvSpPr>
          <p:spPr>
            <a:xfrm>
              <a:off x="1669430" y="3613237"/>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 name="Google Shape;1686;p64">
              <a:extLst>
                <a:ext uri="{FF2B5EF4-FFF2-40B4-BE49-F238E27FC236}">
                  <a16:creationId xmlns:a16="http://schemas.microsoft.com/office/drawing/2014/main" id="{089069F6-08E1-15C2-FAC2-55968DE9CB08}"/>
                </a:ext>
              </a:extLst>
            </p:cNvPr>
            <p:cNvSpPr/>
            <p:nvPr/>
          </p:nvSpPr>
          <p:spPr>
            <a:xfrm>
              <a:off x="2814123" y="3729248"/>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1687;p64">
              <a:extLst>
                <a:ext uri="{FF2B5EF4-FFF2-40B4-BE49-F238E27FC236}">
                  <a16:creationId xmlns:a16="http://schemas.microsoft.com/office/drawing/2014/main" id="{19688A76-5DF8-97D6-589A-8A7248ED7CCE}"/>
                </a:ext>
              </a:extLst>
            </p:cNvPr>
            <p:cNvSpPr/>
            <p:nvPr/>
          </p:nvSpPr>
          <p:spPr>
            <a:xfrm>
              <a:off x="1735470" y="3732964"/>
              <a:ext cx="1063151" cy="100269"/>
            </a:xfrm>
            <a:custGeom>
              <a:avLst/>
              <a:gdLst/>
              <a:ahLst/>
              <a:cxnLst/>
              <a:rect l="l" t="t" r="r" b="b"/>
              <a:pathLst>
                <a:path w="22893" h="2159" fill="none" extrusionOk="0">
                  <a:moveTo>
                    <a:pt x="22893" y="179"/>
                  </a:moveTo>
                  <a:cubicBezTo>
                    <a:pt x="21212" y="1336"/>
                    <a:pt x="16770" y="2159"/>
                    <a:pt x="11567" y="2159"/>
                  </a:cubicBezTo>
                  <a:cubicBezTo>
                    <a:pt x="6089" y="2159"/>
                    <a:pt x="1468" y="1244"/>
                    <a:pt x="0"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1688;p64">
              <a:extLst>
                <a:ext uri="{FF2B5EF4-FFF2-40B4-BE49-F238E27FC236}">
                  <a16:creationId xmlns:a16="http://schemas.microsoft.com/office/drawing/2014/main" id="{1C3E5B26-DC7F-F507-42E4-E471C9F225A0}"/>
                </a:ext>
              </a:extLst>
            </p:cNvPr>
            <p:cNvSpPr/>
            <p:nvPr/>
          </p:nvSpPr>
          <p:spPr>
            <a:xfrm>
              <a:off x="1728225" y="3726276"/>
              <a:ext cx="46" cy="46"/>
            </a:xfrm>
            <a:custGeom>
              <a:avLst/>
              <a:gdLst/>
              <a:ahLst/>
              <a:cxnLst/>
              <a:rect l="l" t="t" r="r" b="b"/>
              <a:pathLst>
                <a:path w="1" h="1" fill="none" extrusionOk="0">
                  <a:moveTo>
                    <a:pt x="1" y="1"/>
                  </a:moveTo>
                  <a:lnTo>
                    <a:pt x="1"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1689;p64">
              <a:extLst>
                <a:ext uri="{FF2B5EF4-FFF2-40B4-BE49-F238E27FC236}">
                  <a16:creationId xmlns:a16="http://schemas.microsoft.com/office/drawing/2014/main" id="{6581C329-8130-5FB7-AF33-17E3E1A9E535}"/>
                </a:ext>
              </a:extLst>
            </p:cNvPr>
            <p:cNvSpPr/>
            <p:nvPr/>
          </p:nvSpPr>
          <p:spPr>
            <a:xfrm>
              <a:off x="2723004" y="3836111"/>
              <a:ext cx="46" cy="46"/>
            </a:xfrm>
            <a:custGeom>
              <a:avLst/>
              <a:gdLst/>
              <a:ahLst/>
              <a:cxnLst/>
              <a:rect l="l" t="t" r="r" b="b"/>
              <a:pathLst>
                <a:path w="1" h="1" fill="none" extrusionOk="0">
                  <a:moveTo>
                    <a:pt x="0" y="1"/>
                  </a:moveTo>
                  <a:lnTo>
                    <a:pt x="0"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6" name="Google Shape;1690;p64">
              <a:extLst>
                <a:ext uri="{FF2B5EF4-FFF2-40B4-BE49-F238E27FC236}">
                  <a16:creationId xmlns:a16="http://schemas.microsoft.com/office/drawing/2014/main" id="{945B6E47-6959-9D3A-B946-B258E3C3DA69}"/>
                </a:ext>
              </a:extLst>
            </p:cNvPr>
            <p:cNvSpPr/>
            <p:nvPr/>
          </p:nvSpPr>
          <p:spPr>
            <a:xfrm>
              <a:off x="1828214" y="3840151"/>
              <a:ext cx="879016" cy="78627"/>
            </a:xfrm>
            <a:custGeom>
              <a:avLst/>
              <a:gdLst/>
              <a:ahLst/>
              <a:cxnLst/>
              <a:rect l="l" t="t" r="r" b="b"/>
              <a:pathLst>
                <a:path w="18928" h="1693" fill="none" extrusionOk="0">
                  <a:moveTo>
                    <a:pt x="18928" y="150"/>
                  </a:moveTo>
                  <a:cubicBezTo>
                    <a:pt x="17403" y="1059"/>
                    <a:pt x="13789" y="1692"/>
                    <a:pt x="9576" y="1692"/>
                  </a:cubicBezTo>
                  <a:cubicBezTo>
                    <a:pt x="5139" y="1692"/>
                    <a:pt x="1370" y="984"/>
                    <a:pt x="0" y="0"/>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7" name="Google Shape;1691;p64">
              <a:extLst>
                <a:ext uri="{FF2B5EF4-FFF2-40B4-BE49-F238E27FC236}">
                  <a16:creationId xmlns:a16="http://schemas.microsoft.com/office/drawing/2014/main" id="{357DFBA8-61DB-CD5F-0A0B-22199C99B6EA}"/>
                </a:ext>
              </a:extLst>
            </p:cNvPr>
            <p:cNvSpPr/>
            <p:nvPr/>
          </p:nvSpPr>
          <p:spPr>
            <a:xfrm>
              <a:off x="1820180" y="383453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8" name="Google Shape;1692;p64">
              <a:extLst>
                <a:ext uri="{FF2B5EF4-FFF2-40B4-BE49-F238E27FC236}">
                  <a16:creationId xmlns:a16="http://schemas.microsoft.com/office/drawing/2014/main" id="{6051607F-4F17-CF6A-9E47-C3499FC200CD}"/>
                </a:ext>
              </a:extLst>
            </p:cNvPr>
            <p:cNvSpPr/>
            <p:nvPr/>
          </p:nvSpPr>
          <p:spPr>
            <a:xfrm>
              <a:off x="2609408" y="392328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9" name="Google Shape;1693;p64">
              <a:extLst>
                <a:ext uri="{FF2B5EF4-FFF2-40B4-BE49-F238E27FC236}">
                  <a16:creationId xmlns:a16="http://schemas.microsoft.com/office/drawing/2014/main" id="{B44F646A-9D64-604D-56F6-A17F04A86337}"/>
                </a:ext>
              </a:extLst>
            </p:cNvPr>
            <p:cNvSpPr/>
            <p:nvPr/>
          </p:nvSpPr>
          <p:spPr>
            <a:xfrm>
              <a:off x="1945525" y="3929134"/>
              <a:ext cx="646816" cy="52712"/>
            </a:xfrm>
            <a:custGeom>
              <a:avLst/>
              <a:gdLst/>
              <a:ahLst/>
              <a:cxnLst/>
              <a:rect l="l" t="t" r="r" b="b"/>
              <a:pathLst>
                <a:path w="13928" h="1135" fill="none" extrusionOk="0">
                  <a:moveTo>
                    <a:pt x="13927" y="87"/>
                  </a:moveTo>
                  <a:cubicBezTo>
                    <a:pt x="12644" y="709"/>
                    <a:pt x="10043" y="1134"/>
                    <a:pt x="7044" y="1134"/>
                  </a:cubicBezTo>
                  <a:cubicBezTo>
                    <a:pt x="3914" y="1134"/>
                    <a:pt x="1215" y="668"/>
                    <a:pt x="0"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0" name="Google Shape;1694;p64">
              <a:extLst>
                <a:ext uri="{FF2B5EF4-FFF2-40B4-BE49-F238E27FC236}">
                  <a16:creationId xmlns:a16="http://schemas.microsoft.com/office/drawing/2014/main" id="{4AD09277-1E03-B1B7-D4A1-6709B90524E6}"/>
                </a:ext>
              </a:extLst>
            </p:cNvPr>
            <p:cNvSpPr/>
            <p:nvPr/>
          </p:nvSpPr>
          <p:spPr>
            <a:xfrm>
              <a:off x="1937259" y="392407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1695;p64">
              <a:extLst>
                <a:ext uri="{FF2B5EF4-FFF2-40B4-BE49-F238E27FC236}">
                  <a16:creationId xmlns:a16="http://schemas.microsoft.com/office/drawing/2014/main" id="{6B6B0680-C2BC-39B6-3E61-CECC4DB7092F}"/>
                </a:ext>
              </a:extLst>
            </p:cNvPr>
            <p:cNvSpPr/>
            <p:nvPr/>
          </p:nvSpPr>
          <p:spPr>
            <a:xfrm>
              <a:off x="2272939" y="2756107"/>
              <a:ext cx="46" cy="609697"/>
            </a:xfrm>
            <a:custGeom>
              <a:avLst/>
              <a:gdLst/>
              <a:ahLst/>
              <a:cxnLst/>
              <a:rect l="l" t="t" r="r" b="b"/>
              <a:pathLst>
                <a:path w="1" h="13128" fill="none" extrusionOk="0">
                  <a:moveTo>
                    <a:pt x="0" y="13128"/>
                  </a:moveTo>
                  <a:lnTo>
                    <a:pt x="0" y="1"/>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1696;p64">
              <a:extLst>
                <a:ext uri="{FF2B5EF4-FFF2-40B4-BE49-F238E27FC236}">
                  <a16:creationId xmlns:a16="http://schemas.microsoft.com/office/drawing/2014/main" id="{3D34C71B-A00C-8903-C8C6-1D65E4B3C25D}"/>
                </a:ext>
              </a:extLst>
            </p:cNvPr>
            <p:cNvSpPr/>
            <p:nvPr/>
          </p:nvSpPr>
          <p:spPr>
            <a:xfrm>
              <a:off x="2258774" y="2713891"/>
              <a:ext cx="27818" cy="51644"/>
            </a:xfrm>
            <a:custGeom>
              <a:avLst/>
              <a:gdLst/>
              <a:ahLst/>
              <a:cxnLst/>
              <a:rect l="l" t="t" r="r" b="b"/>
              <a:pathLst>
                <a:path w="599" h="1112" extrusionOk="0">
                  <a:moveTo>
                    <a:pt x="305" y="0"/>
                  </a:moveTo>
                  <a:lnTo>
                    <a:pt x="0" y="1111"/>
                  </a:lnTo>
                  <a:lnTo>
                    <a:pt x="599" y="1111"/>
                  </a:lnTo>
                  <a:lnTo>
                    <a:pt x="305"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1697;p64">
              <a:extLst>
                <a:ext uri="{FF2B5EF4-FFF2-40B4-BE49-F238E27FC236}">
                  <a16:creationId xmlns:a16="http://schemas.microsoft.com/office/drawing/2014/main" id="{05B579F5-BA08-4FBB-420D-810228E24730}"/>
                </a:ext>
              </a:extLst>
            </p:cNvPr>
            <p:cNvSpPr/>
            <p:nvPr/>
          </p:nvSpPr>
          <p:spPr>
            <a:xfrm>
              <a:off x="2272939" y="3365748"/>
              <a:ext cx="609618" cy="46"/>
            </a:xfrm>
            <a:custGeom>
              <a:avLst/>
              <a:gdLst/>
              <a:ahLst/>
              <a:cxnLst/>
              <a:rect l="l" t="t" r="r" b="b"/>
              <a:pathLst>
                <a:path w="13127" h="1" fill="none" extrusionOk="0">
                  <a:moveTo>
                    <a:pt x="0" y="1"/>
                  </a:moveTo>
                  <a:lnTo>
                    <a:pt x="13127" y="1"/>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Google Shape;1698;p64">
              <a:extLst>
                <a:ext uri="{FF2B5EF4-FFF2-40B4-BE49-F238E27FC236}">
                  <a16:creationId xmlns:a16="http://schemas.microsoft.com/office/drawing/2014/main" id="{C5F27378-8F1E-C2A3-40E4-9E5699C63D4A}"/>
                </a:ext>
              </a:extLst>
            </p:cNvPr>
            <p:cNvSpPr/>
            <p:nvPr/>
          </p:nvSpPr>
          <p:spPr>
            <a:xfrm>
              <a:off x="2872918" y="3352141"/>
              <a:ext cx="51920" cy="27262"/>
            </a:xfrm>
            <a:custGeom>
              <a:avLst/>
              <a:gdLst/>
              <a:ahLst/>
              <a:cxnLst/>
              <a:rect l="l" t="t" r="r" b="b"/>
              <a:pathLst>
                <a:path w="1118" h="587" extrusionOk="0">
                  <a:moveTo>
                    <a:pt x="1" y="0"/>
                  </a:moveTo>
                  <a:lnTo>
                    <a:pt x="1" y="587"/>
                  </a:lnTo>
                  <a:lnTo>
                    <a:pt x="1117" y="294"/>
                  </a:lnTo>
                  <a:lnTo>
                    <a:pt x="1"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5" name="Google Shape;1699;p64">
              <a:extLst>
                <a:ext uri="{FF2B5EF4-FFF2-40B4-BE49-F238E27FC236}">
                  <a16:creationId xmlns:a16="http://schemas.microsoft.com/office/drawing/2014/main" id="{C45515E7-DC66-E196-BBA2-A45BF6439F4E}"/>
                </a:ext>
              </a:extLst>
            </p:cNvPr>
            <p:cNvSpPr/>
            <p:nvPr/>
          </p:nvSpPr>
          <p:spPr>
            <a:xfrm>
              <a:off x="2083689" y="3365748"/>
              <a:ext cx="189289" cy="129389"/>
            </a:xfrm>
            <a:custGeom>
              <a:avLst/>
              <a:gdLst/>
              <a:ahLst/>
              <a:cxnLst/>
              <a:rect l="l" t="t" r="r" b="b"/>
              <a:pathLst>
                <a:path w="4076" h="2786" fill="none" extrusionOk="0">
                  <a:moveTo>
                    <a:pt x="4075" y="1"/>
                  </a:moveTo>
                  <a:lnTo>
                    <a:pt x="1" y="2786"/>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6" name="Google Shape;1700;p64">
              <a:extLst>
                <a:ext uri="{FF2B5EF4-FFF2-40B4-BE49-F238E27FC236}">
                  <a16:creationId xmlns:a16="http://schemas.microsoft.com/office/drawing/2014/main" id="{A2F7A495-53B9-D7C4-64B5-2A192EF0F756}"/>
                </a:ext>
              </a:extLst>
            </p:cNvPr>
            <p:cNvSpPr/>
            <p:nvPr/>
          </p:nvSpPr>
          <p:spPr>
            <a:xfrm>
              <a:off x="2048951" y="3478277"/>
              <a:ext cx="50573" cy="40684"/>
            </a:xfrm>
            <a:custGeom>
              <a:avLst/>
              <a:gdLst/>
              <a:ahLst/>
              <a:cxnLst/>
              <a:rect l="l" t="t" r="r" b="b"/>
              <a:pathLst>
                <a:path w="1089" h="876" extrusionOk="0">
                  <a:moveTo>
                    <a:pt x="749" y="0"/>
                  </a:moveTo>
                  <a:lnTo>
                    <a:pt x="1" y="875"/>
                  </a:lnTo>
                  <a:lnTo>
                    <a:pt x="1" y="875"/>
                  </a:lnTo>
                  <a:lnTo>
                    <a:pt x="1088" y="489"/>
                  </a:lnTo>
                  <a:lnTo>
                    <a:pt x="749"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7" name="Google Shape;1701;p64">
              <a:extLst>
                <a:ext uri="{FF2B5EF4-FFF2-40B4-BE49-F238E27FC236}">
                  <a16:creationId xmlns:a16="http://schemas.microsoft.com/office/drawing/2014/main" id="{3C208578-62C5-7EEB-55B5-3B1A1C5DD151}"/>
                </a:ext>
              </a:extLst>
            </p:cNvPr>
            <p:cNvSpPr/>
            <p:nvPr/>
          </p:nvSpPr>
          <p:spPr>
            <a:xfrm>
              <a:off x="2272939" y="3018317"/>
              <a:ext cx="261922" cy="347483"/>
            </a:xfrm>
            <a:custGeom>
              <a:avLst/>
              <a:gdLst/>
              <a:ahLst/>
              <a:cxnLst/>
              <a:rect l="l" t="t" r="r" b="b"/>
              <a:pathLst>
                <a:path w="5640" h="7482" fill="none" extrusionOk="0">
                  <a:moveTo>
                    <a:pt x="0" y="7482"/>
                  </a:moveTo>
                  <a:lnTo>
                    <a:pt x="5640" y="0"/>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8" name="Google Shape;1702;p64">
              <a:extLst>
                <a:ext uri="{FF2B5EF4-FFF2-40B4-BE49-F238E27FC236}">
                  <a16:creationId xmlns:a16="http://schemas.microsoft.com/office/drawing/2014/main" id="{0C88CECC-500A-8F06-5B86-0654F0AB80F2}"/>
                </a:ext>
              </a:extLst>
            </p:cNvPr>
            <p:cNvSpPr/>
            <p:nvPr/>
          </p:nvSpPr>
          <p:spPr>
            <a:xfrm>
              <a:off x="2275864" y="3366027"/>
              <a:ext cx="247525" cy="127810"/>
            </a:xfrm>
            <a:custGeom>
              <a:avLst/>
              <a:gdLst/>
              <a:ahLst/>
              <a:cxnLst/>
              <a:rect l="l" t="t" r="r" b="b"/>
              <a:pathLst>
                <a:path w="5330" h="2752" fill="none" extrusionOk="0">
                  <a:moveTo>
                    <a:pt x="0" y="0"/>
                  </a:moveTo>
                  <a:lnTo>
                    <a:pt x="5329" y="2751"/>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9" name="Google Shape;1703;p64">
              <a:extLst>
                <a:ext uri="{FF2B5EF4-FFF2-40B4-BE49-F238E27FC236}">
                  <a16:creationId xmlns:a16="http://schemas.microsoft.com/office/drawing/2014/main" id="{D6A140D0-F18C-2771-76A6-737CC5607F3C}"/>
                </a:ext>
              </a:extLst>
            </p:cNvPr>
            <p:cNvSpPr/>
            <p:nvPr/>
          </p:nvSpPr>
          <p:spPr>
            <a:xfrm>
              <a:off x="2523352" y="3054913"/>
              <a:ext cx="46" cy="2972"/>
            </a:xfrm>
            <a:custGeom>
              <a:avLst/>
              <a:gdLst/>
              <a:ahLst/>
              <a:cxnLst/>
              <a:rect l="l" t="t" r="r" b="b"/>
              <a:pathLst>
                <a:path w="1" h="64" fill="none" extrusionOk="0">
                  <a:moveTo>
                    <a:pt x="0" y="1"/>
                  </a:moveTo>
                  <a:lnTo>
                    <a:pt x="0" y="64"/>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0" name="Google Shape;1704;p64">
              <a:extLst>
                <a:ext uri="{FF2B5EF4-FFF2-40B4-BE49-F238E27FC236}">
                  <a16:creationId xmlns:a16="http://schemas.microsoft.com/office/drawing/2014/main" id="{8A20AF9B-5C53-A439-135F-A04E815A4519}"/>
                </a:ext>
              </a:extLst>
            </p:cNvPr>
            <p:cNvSpPr/>
            <p:nvPr/>
          </p:nvSpPr>
          <p:spPr>
            <a:xfrm>
              <a:off x="2523352" y="3068800"/>
              <a:ext cx="46" cy="404700"/>
            </a:xfrm>
            <a:custGeom>
              <a:avLst/>
              <a:gdLst/>
              <a:ahLst/>
              <a:cxnLst/>
              <a:rect l="l" t="t" r="r" b="b"/>
              <a:pathLst>
                <a:path w="1" h="8714" fill="none" extrusionOk="0">
                  <a:moveTo>
                    <a:pt x="0" y="1"/>
                  </a:moveTo>
                  <a:lnTo>
                    <a:pt x="0" y="8714"/>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1" name="Google Shape;1705;p64">
              <a:extLst>
                <a:ext uri="{FF2B5EF4-FFF2-40B4-BE49-F238E27FC236}">
                  <a16:creationId xmlns:a16="http://schemas.microsoft.com/office/drawing/2014/main" id="{91D21003-22DF-2180-8828-D38C82524E96}"/>
                </a:ext>
              </a:extLst>
            </p:cNvPr>
            <p:cNvSpPr/>
            <p:nvPr/>
          </p:nvSpPr>
          <p:spPr>
            <a:xfrm>
              <a:off x="2523352" y="3479066"/>
              <a:ext cx="46" cy="2740"/>
            </a:xfrm>
            <a:custGeom>
              <a:avLst/>
              <a:gdLst/>
              <a:ahLst/>
              <a:cxnLst/>
              <a:rect l="l" t="t" r="r" b="b"/>
              <a:pathLst>
                <a:path w="1" h="59" fill="none" extrusionOk="0">
                  <a:moveTo>
                    <a:pt x="0" y="1"/>
                  </a:moveTo>
                  <a:lnTo>
                    <a:pt x="0" y="58"/>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2" name="Google Shape;1706;p64">
              <a:extLst>
                <a:ext uri="{FF2B5EF4-FFF2-40B4-BE49-F238E27FC236}">
                  <a16:creationId xmlns:a16="http://schemas.microsoft.com/office/drawing/2014/main" id="{C25D85B4-1C3D-F501-C6A6-9BC37EBAB2BA}"/>
                </a:ext>
              </a:extLst>
            </p:cNvPr>
            <p:cNvSpPr/>
            <p:nvPr/>
          </p:nvSpPr>
          <p:spPr>
            <a:xfrm>
              <a:off x="2282831" y="3136697"/>
              <a:ext cx="102122" cy="55127"/>
            </a:xfrm>
            <a:custGeom>
              <a:avLst/>
              <a:gdLst/>
              <a:ahLst/>
              <a:cxnLst/>
              <a:rect l="l" t="t" r="r" b="b"/>
              <a:pathLst>
                <a:path w="2199" h="1187" fill="none" extrusionOk="0">
                  <a:moveTo>
                    <a:pt x="0" y="162"/>
                  </a:moveTo>
                  <a:cubicBezTo>
                    <a:pt x="0" y="162"/>
                    <a:pt x="1433" y="1"/>
                    <a:pt x="2198" y="1186"/>
                  </a:cubicBez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3" name="Google Shape;1707;p64">
              <a:extLst>
                <a:ext uri="{FF2B5EF4-FFF2-40B4-BE49-F238E27FC236}">
                  <a16:creationId xmlns:a16="http://schemas.microsoft.com/office/drawing/2014/main" id="{C3A7ADAF-E23E-E062-00B6-D4C023C2F979}"/>
                </a:ext>
              </a:extLst>
            </p:cNvPr>
            <p:cNvSpPr/>
            <p:nvPr/>
          </p:nvSpPr>
          <p:spPr>
            <a:xfrm>
              <a:off x="2216512" y="3412515"/>
              <a:ext cx="112571" cy="35064"/>
            </a:xfrm>
            <a:custGeom>
              <a:avLst/>
              <a:gdLst/>
              <a:ahLst/>
              <a:cxnLst/>
              <a:rect l="l" t="t" r="r" b="b"/>
              <a:pathLst>
                <a:path w="2424" h="755" fill="none" extrusionOk="0">
                  <a:moveTo>
                    <a:pt x="2424" y="1"/>
                  </a:moveTo>
                  <a:cubicBezTo>
                    <a:pt x="2424" y="1"/>
                    <a:pt x="1192" y="754"/>
                    <a:pt x="1" y="1"/>
                  </a:cubicBez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231649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53"/>
                                        </p:tgtEl>
                                        <p:attrNameLst>
                                          <p:attrName>style.visibility</p:attrName>
                                        </p:attrNameLst>
                                      </p:cBhvr>
                                      <p:to>
                                        <p:strVal val="visible"/>
                                      </p:to>
                                    </p:set>
                                    <p:animEffect transition="in" filter="barn(inVertical)">
                                      <p:cBhvr>
                                        <p:cTn id="7" dur="500"/>
                                        <p:tgtEl>
                                          <p:spTgt spid="45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54">
                                            <p:txEl>
                                              <p:pRg st="0" end="0"/>
                                            </p:txEl>
                                          </p:spTgt>
                                        </p:tgtEl>
                                        <p:attrNameLst>
                                          <p:attrName>style.visibility</p:attrName>
                                        </p:attrNameLst>
                                      </p:cBhvr>
                                      <p:to>
                                        <p:strVal val="visible"/>
                                      </p:to>
                                    </p:set>
                                    <p:animEffect transition="in" filter="wipe(down)">
                                      <p:cBhvr>
                                        <p:cTn id="12" dur="500"/>
                                        <p:tgtEl>
                                          <p:spTgt spid="45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3" grpId="0"/>
      <p:bldP spid="454" grpId="0" build="p"/>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8">
          <a:extLst>
            <a:ext uri="{FF2B5EF4-FFF2-40B4-BE49-F238E27FC236}">
              <a16:creationId xmlns:a16="http://schemas.microsoft.com/office/drawing/2014/main" id="{179F559F-5DB4-4B94-32F8-984B0E9CBDB8}"/>
            </a:ext>
          </a:extLst>
        </p:cNvPr>
        <p:cNvGrpSpPr/>
        <p:nvPr/>
      </p:nvGrpSpPr>
      <p:grpSpPr>
        <a:xfrm>
          <a:off x="0" y="0"/>
          <a:ext cx="0" cy="0"/>
          <a:chOff x="0" y="0"/>
          <a:chExt cx="0" cy="0"/>
        </a:xfrm>
      </p:grpSpPr>
      <p:pic>
        <p:nvPicPr>
          <p:cNvPr id="48" name="Picture 47" descr="A group of people in a classroom&#10;&#10;Description automatically generated">
            <a:extLst>
              <a:ext uri="{FF2B5EF4-FFF2-40B4-BE49-F238E27FC236}">
                <a16:creationId xmlns:a16="http://schemas.microsoft.com/office/drawing/2014/main" id="{D5EFEA45-2729-17CB-2488-D7FD4F96EA96}"/>
              </a:ext>
            </a:extLst>
          </p:cNvPr>
          <p:cNvPicPr>
            <a:picLocks noChangeAspect="1"/>
          </p:cNvPicPr>
          <p:nvPr/>
        </p:nvPicPr>
        <p:blipFill>
          <a:blip r:embed="rId3"/>
          <a:stretch>
            <a:fillRect/>
          </a:stretch>
        </p:blipFill>
        <p:spPr>
          <a:xfrm>
            <a:off x="2120201" y="0"/>
            <a:ext cx="5350747" cy="5143500"/>
          </a:xfrm>
          <a:prstGeom prst="rect">
            <a:avLst/>
          </a:prstGeom>
        </p:spPr>
      </p:pic>
    </p:spTree>
    <p:extLst>
      <p:ext uri="{BB962C8B-B14F-4D97-AF65-F5344CB8AC3E}">
        <p14:creationId xmlns:p14="http://schemas.microsoft.com/office/powerpoint/2010/main" val="290955601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98E8A1-C866-4211-A19E-D865D0F2E92D}"/>
              </a:ext>
            </a:extLst>
          </p:cNvPr>
          <p:cNvPicPr>
            <a:picLocks noChangeAspect="1"/>
          </p:cNvPicPr>
          <p:nvPr/>
        </p:nvPicPr>
        <p:blipFill>
          <a:blip r:embed="rId2"/>
          <a:stretch>
            <a:fillRect/>
          </a:stretch>
        </p:blipFill>
        <p:spPr>
          <a:xfrm>
            <a:off x="71161" y="-1822901"/>
            <a:ext cx="8778240" cy="8778240"/>
          </a:xfrm>
          <a:prstGeom prst="rect">
            <a:avLst/>
          </a:prstGeom>
        </p:spPr>
      </p:pic>
    </p:spTree>
    <p:extLst>
      <p:ext uri="{BB962C8B-B14F-4D97-AF65-F5344CB8AC3E}">
        <p14:creationId xmlns:p14="http://schemas.microsoft.com/office/powerpoint/2010/main" val="894520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100" y="1925850"/>
            <a:ext cx="7713900" cy="1194163"/>
          </a:xfrm>
          <a:prstGeom prst="rect">
            <a:avLst/>
          </a:prstGeom>
        </p:spPr>
        <p:txBody>
          <a:bodyPr spcFirstLastPara="1" wrap="square" lIns="91425" tIns="91425" rIns="91425" bIns="91425" anchor="t" anchorCtr="0">
            <a:noAutofit/>
          </a:bodyPr>
          <a:lstStyle/>
          <a:p>
            <a:pPr lvl="0"/>
            <a:r>
              <a:rPr lang="en-US" sz="2000" dirty="0"/>
              <a:t>One thing I learned is that stakeholders are like kids in a candy shop—they want everything, but the budget says they can only have one piece!</a:t>
            </a:r>
            <a:endParaRPr sz="2000"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45"/>
                                        </p:tgtEl>
                                        <p:attrNameLst>
                                          <p:attrName>style.visibility</p:attrName>
                                        </p:attrNameLst>
                                      </p:cBhvr>
                                      <p:to>
                                        <p:strVal val="visible"/>
                                      </p:to>
                                    </p:set>
                                    <p:animEffect transition="in" filter="barn(inVertical)">
                                      <p:cBhvr>
                                        <p:cTn id="7" dur="500"/>
                                        <p:tgtEl>
                                          <p:spTgt spid="4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4">
          <a:extLst>
            <a:ext uri="{FF2B5EF4-FFF2-40B4-BE49-F238E27FC236}">
              <a16:creationId xmlns:a16="http://schemas.microsoft.com/office/drawing/2014/main" id="{F7901CB4-F37C-86CA-3C80-F9B85A2030F4}"/>
            </a:ext>
          </a:extLst>
        </p:cNvPr>
        <p:cNvGrpSpPr/>
        <p:nvPr/>
      </p:nvGrpSpPr>
      <p:grpSpPr>
        <a:xfrm>
          <a:off x="0" y="0"/>
          <a:ext cx="0" cy="0"/>
          <a:chOff x="0" y="0"/>
          <a:chExt cx="0" cy="0"/>
        </a:xfrm>
      </p:grpSpPr>
      <p:sp>
        <p:nvSpPr>
          <p:cNvPr id="445" name="Google Shape;445;p26">
            <a:extLst>
              <a:ext uri="{FF2B5EF4-FFF2-40B4-BE49-F238E27FC236}">
                <a16:creationId xmlns:a16="http://schemas.microsoft.com/office/drawing/2014/main" id="{E4F3F8EC-553D-1AFB-9792-D4CADA12F65A}"/>
              </a:ext>
            </a:extLst>
          </p:cNvPr>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Challenges</a:t>
            </a:r>
            <a:endParaRPr sz="4000" dirty="0"/>
          </a:p>
        </p:txBody>
      </p:sp>
      <p:sp>
        <p:nvSpPr>
          <p:cNvPr id="446" name="Google Shape;446;p26">
            <a:extLst>
              <a:ext uri="{FF2B5EF4-FFF2-40B4-BE49-F238E27FC236}">
                <a16:creationId xmlns:a16="http://schemas.microsoft.com/office/drawing/2014/main" id="{333ED4CC-1585-C76C-898E-CF9C5CD19EC1}"/>
              </a:ext>
            </a:extLst>
          </p:cNvPr>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cxnSp>
        <p:nvCxnSpPr>
          <p:cNvPr id="447" name="Google Shape;447;p26">
            <a:extLst>
              <a:ext uri="{FF2B5EF4-FFF2-40B4-BE49-F238E27FC236}">
                <a16:creationId xmlns:a16="http://schemas.microsoft.com/office/drawing/2014/main" id="{AB56E1E6-3288-1FBA-AF6A-510259AD3B32}"/>
              </a:ext>
            </a:extLst>
          </p:cNvPr>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2" name="Google Shape;210;p24">
            <a:extLst>
              <a:ext uri="{FF2B5EF4-FFF2-40B4-BE49-F238E27FC236}">
                <a16:creationId xmlns:a16="http://schemas.microsoft.com/office/drawing/2014/main" id="{3B476A7E-C266-F014-2FC8-70D2E2F121EF}"/>
              </a:ext>
            </a:extLst>
          </p:cNvPr>
          <p:cNvGrpSpPr/>
          <p:nvPr/>
        </p:nvGrpSpPr>
        <p:grpSpPr>
          <a:xfrm flipH="1">
            <a:off x="5246813" y="574608"/>
            <a:ext cx="3706695" cy="2550084"/>
            <a:chOff x="4388650" y="2224200"/>
            <a:chExt cx="1707525" cy="1174775"/>
          </a:xfrm>
        </p:grpSpPr>
        <p:sp>
          <p:nvSpPr>
            <p:cNvPr id="3" name="Google Shape;211;p24">
              <a:extLst>
                <a:ext uri="{FF2B5EF4-FFF2-40B4-BE49-F238E27FC236}">
                  <a16:creationId xmlns:a16="http://schemas.microsoft.com/office/drawing/2014/main" id="{BC0FAC73-A416-2BC4-2E1E-DAA410C19BE8}"/>
                </a:ext>
              </a:extLst>
            </p:cNvPr>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12;p24">
              <a:extLst>
                <a:ext uri="{FF2B5EF4-FFF2-40B4-BE49-F238E27FC236}">
                  <a16:creationId xmlns:a16="http://schemas.microsoft.com/office/drawing/2014/main" id="{8D08A3FA-CA93-DCE3-01E0-DD3B38D8EA5A}"/>
                </a:ext>
              </a:extLst>
            </p:cNvPr>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13;p24">
              <a:extLst>
                <a:ext uri="{FF2B5EF4-FFF2-40B4-BE49-F238E27FC236}">
                  <a16:creationId xmlns:a16="http://schemas.microsoft.com/office/drawing/2014/main" id="{90FF1D4C-0F62-10E6-B408-1EF70DBFBB13}"/>
                </a:ext>
              </a:extLst>
            </p:cNvPr>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4;p24">
              <a:extLst>
                <a:ext uri="{FF2B5EF4-FFF2-40B4-BE49-F238E27FC236}">
                  <a16:creationId xmlns:a16="http://schemas.microsoft.com/office/drawing/2014/main" id="{7244D5BD-0902-FBC9-4275-C0BCA16CDEA3}"/>
                </a:ext>
              </a:extLst>
            </p:cNvPr>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5;p24">
              <a:extLst>
                <a:ext uri="{FF2B5EF4-FFF2-40B4-BE49-F238E27FC236}">
                  <a16:creationId xmlns:a16="http://schemas.microsoft.com/office/drawing/2014/main" id="{2A9180C3-42D2-E97C-E24F-977BCB978091}"/>
                </a:ext>
              </a:extLst>
            </p:cNvPr>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6;p24">
              <a:extLst>
                <a:ext uri="{FF2B5EF4-FFF2-40B4-BE49-F238E27FC236}">
                  <a16:creationId xmlns:a16="http://schemas.microsoft.com/office/drawing/2014/main" id="{3AA39FC2-3D9A-896C-D1AD-A924B631DFAE}"/>
                </a:ext>
              </a:extLst>
            </p:cNvPr>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7;p24">
              <a:extLst>
                <a:ext uri="{FF2B5EF4-FFF2-40B4-BE49-F238E27FC236}">
                  <a16:creationId xmlns:a16="http://schemas.microsoft.com/office/drawing/2014/main" id="{598E0D34-CA9D-8724-1EF8-1C8A45C0A856}"/>
                </a:ext>
              </a:extLst>
            </p:cNvPr>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8;p24">
              <a:extLst>
                <a:ext uri="{FF2B5EF4-FFF2-40B4-BE49-F238E27FC236}">
                  <a16:creationId xmlns:a16="http://schemas.microsoft.com/office/drawing/2014/main" id="{6F001EB3-43CE-7AFA-A690-F4C87FA43F8E}"/>
                </a:ext>
              </a:extLst>
            </p:cNvPr>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9;p24">
              <a:extLst>
                <a:ext uri="{FF2B5EF4-FFF2-40B4-BE49-F238E27FC236}">
                  <a16:creationId xmlns:a16="http://schemas.microsoft.com/office/drawing/2014/main" id="{5F18FC74-10F5-EA41-C952-851666DEEF24}"/>
                </a:ext>
              </a:extLst>
            </p:cNvPr>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0;p24">
              <a:extLst>
                <a:ext uri="{FF2B5EF4-FFF2-40B4-BE49-F238E27FC236}">
                  <a16:creationId xmlns:a16="http://schemas.microsoft.com/office/drawing/2014/main" id="{14E44324-7C16-5341-E37C-E3C541CAC7BC}"/>
                </a:ext>
              </a:extLst>
            </p:cNvPr>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1;p24">
              <a:extLst>
                <a:ext uri="{FF2B5EF4-FFF2-40B4-BE49-F238E27FC236}">
                  <a16:creationId xmlns:a16="http://schemas.microsoft.com/office/drawing/2014/main" id="{5BC819FA-A5BA-3429-B6A6-CE05B3864EA5}"/>
                </a:ext>
              </a:extLst>
            </p:cNvPr>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22;p24">
              <a:extLst>
                <a:ext uri="{FF2B5EF4-FFF2-40B4-BE49-F238E27FC236}">
                  <a16:creationId xmlns:a16="http://schemas.microsoft.com/office/drawing/2014/main" id="{83BA9B39-756D-6F13-09E6-8983D00C0834}"/>
                </a:ext>
              </a:extLst>
            </p:cNvPr>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3;p24">
              <a:extLst>
                <a:ext uri="{FF2B5EF4-FFF2-40B4-BE49-F238E27FC236}">
                  <a16:creationId xmlns:a16="http://schemas.microsoft.com/office/drawing/2014/main" id="{1FA5CC26-CC58-C591-0252-E6837A4FC7F1}"/>
                </a:ext>
              </a:extLst>
            </p:cNvPr>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24;p24">
              <a:extLst>
                <a:ext uri="{FF2B5EF4-FFF2-40B4-BE49-F238E27FC236}">
                  <a16:creationId xmlns:a16="http://schemas.microsoft.com/office/drawing/2014/main" id="{0BA010B7-110D-0929-4B0E-B668B84B9EE0}"/>
                </a:ext>
              </a:extLst>
            </p:cNvPr>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5;p24">
              <a:extLst>
                <a:ext uri="{FF2B5EF4-FFF2-40B4-BE49-F238E27FC236}">
                  <a16:creationId xmlns:a16="http://schemas.microsoft.com/office/drawing/2014/main" id="{D199C4FF-340D-7B8A-120C-AED70F39F55F}"/>
                </a:ext>
              </a:extLst>
            </p:cNvPr>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6;p24">
              <a:extLst>
                <a:ext uri="{FF2B5EF4-FFF2-40B4-BE49-F238E27FC236}">
                  <a16:creationId xmlns:a16="http://schemas.microsoft.com/office/drawing/2014/main" id="{530E61AE-AD25-F916-0D64-0D6A6668ABC5}"/>
                </a:ext>
              </a:extLst>
            </p:cNvPr>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7;p24">
              <a:extLst>
                <a:ext uri="{FF2B5EF4-FFF2-40B4-BE49-F238E27FC236}">
                  <a16:creationId xmlns:a16="http://schemas.microsoft.com/office/drawing/2014/main" id="{8847E2E5-11B6-2A1E-7E77-5CC3E6ADAE48}"/>
                </a:ext>
              </a:extLst>
            </p:cNvPr>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8;p24">
              <a:extLst>
                <a:ext uri="{FF2B5EF4-FFF2-40B4-BE49-F238E27FC236}">
                  <a16:creationId xmlns:a16="http://schemas.microsoft.com/office/drawing/2014/main" id="{F1975D67-7804-C234-0554-C601E0F91A18}"/>
                </a:ext>
              </a:extLst>
            </p:cNvPr>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9;p24">
              <a:extLst>
                <a:ext uri="{FF2B5EF4-FFF2-40B4-BE49-F238E27FC236}">
                  <a16:creationId xmlns:a16="http://schemas.microsoft.com/office/drawing/2014/main" id="{BEE27B20-DED1-01AB-067C-3EFB1D4C7FA0}"/>
                </a:ext>
              </a:extLst>
            </p:cNvPr>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0;p24">
              <a:extLst>
                <a:ext uri="{FF2B5EF4-FFF2-40B4-BE49-F238E27FC236}">
                  <a16:creationId xmlns:a16="http://schemas.microsoft.com/office/drawing/2014/main" id="{C1ACE076-85D0-1EA1-2918-6AAC8D1552B7}"/>
                </a:ext>
              </a:extLst>
            </p:cNvPr>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1;p24">
              <a:extLst>
                <a:ext uri="{FF2B5EF4-FFF2-40B4-BE49-F238E27FC236}">
                  <a16:creationId xmlns:a16="http://schemas.microsoft.com/office/drawing/2014/main" id="{5512719C-9EF4-7F0D-9521-04B40CEA8E83}"/>
                </a:ext>
              </a:extLst>
            </p:cNvPr>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32;p24">
              <a:extLst>
                <a:ext uri="{FF2B5EF4-FFF2-40B4-BE49-F238E27FC236}">
                  <a16:creationId xmlns:a16="http://schemas.microsoft.com/office/drawing/2014/main" id="{C13A41FB-C77C-15F1-322F-0899725C98D2}"/>
                </a:ext>
              </a:extLst>
            </p:cNvPr>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3;p24">
              <a:extLst>
                <a:ext uri="{FF2B5EF4-FFF2-40B4-BE49-F238E27FC236}">
                  <a16:creationId xmlns:a16="http://schemas.microsoft.com/office/drawing/2014/main" id="{F7BDFB7E-B901-6300-80BC-511000B8B053}"/>
                </a:ext>
              </a:extLst>
            </p:cNvPr>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4;p24">
              <a:extLst>
                <a:ext uri="{FF2B5EF4-FFF2-40B4-BE49-F238E27FC236}">
                  <a16:creationId xmlns:a16="http://schemas.microsoft.com/office/drawing/2014/main" id="{65444CB1-60A2-F3B1-F3FF-F1BA57CCE049}"/>
                </a:ext>
              </a:extLst>
            </p:cNvPr>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5;p24">
              <a:extLst>
                <a:ext uri="{FF2B5EF4-FFF2-40B4-BE49-F238E27FC236}">
                  <a16:creationId xmlns:a16="http://schemas.microsoft.com/office/drawing/2014/main" id="{3A947133-4CAD-5705-FE28-C95EF862D957}"/>
                </a:ext>
              </a:extLst>
            </p:cNvPr>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6;p24">
              <a:extLst>
                <a:ext uri="{FF2B5EF4-FFF2-40B4-BE49-F238E27FC236}">
                  <a16:creationId xmlns:a16="http://schemas.microsoft.com/office/drawing/2014/main" id="{AB81713D-B8A3-FD5F-A9D2-2044140845DA}"/>
                </a:ext>
              </a:extLst>
            </p:cNvPr>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7;p24">
              <a:extLst>
                <a:ext uri="{FF2B5EF4-FFF2-40B4-BE49-F238E27FC236}">
                  <a16:creationId xmlns:a16="http://schemas.microsoft.com/office/drawing/2014/main" id="{B7DEAEF1-F7A1-AC97-6615-7989909B60AF}"/>
                </a:ext>
              </a:extLst>
            </p:cNvPr>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8;p24">
              <a:extLst>
                <a:ext uri="{FF2B5EF4-FFF2-40B4-BE49-F238E27FC236}">
                  <a16:creationId xmlns:a16="http://schemas.microsoft.com/office/drawing/2014/main" id="{4E1CBF0E-D986-C32C-B356-F36ADD668A23}"/>
                </a:ext>
              </a:extLst>
            </p:cNvPr>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9;p24">
              <a:extLst>
                <a:ext uri="{FF2B5EF4-FFF2-40B4-BE49-F238E27FC236}">
                  <a16:creationId xmlns:a16="http://schemas.microsoft.com/office/drawing/2014/main" id="{4B630116-7E1C-CC46-C141-F6F1CFF9B089}"/>
                </a:ext>
              </a:extLst>
            </p:cNvPr>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0;p24">
              <a:extLst>
                <a:ext uri="{FF2B5EF4-FFF2-40B4-BE49-F238E27FC236}">
                  <a16:creationId xmlns:a16="http://schemas.microsoft.com/office/drawing/2014/main" id="{AA96BDC6-7A9D-6A67-05A4-DFC2E0E4AC36}"/>
                </a:ext>
              </a:extLst>
            </p:cNvPr>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1;p24">
              <a:extLst>
                <a:ext uri="{FF2B5EF4-FFF2-40B4-BE49-F238E27FC236}">
                  <a16:creationId xmlns:a16="http://schemas.microsoft.com/office/drawing/2014/main" id="{45C58EFD-03A0-38A0-0A96-9E20AF97F8E5}"/>
                </a:ext>
              </a:extLst>
            </p:cNvPr>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2;p24">
              <a:extLst>
                <a:ext uri="{FF2B5EF4-FFF2-40B4-BE49-F238E27FC236}">
                  <a16:creationId xmlns:a16="http://schemas.microsoft.com/office/drawing/2014/main" id="{EF3B6FCA-A719-06A2-B1D3-436D27E68606}"/>
                </a:ext>
              </a:extLst>
            </p:cNvPr>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3;p24">
              <a:extLst>
                <a:ext uri="{FF2B5EF4-FFF2-40B4-BE49-F238E27FC236}">
                  <a16:creationId xmlns:a16="http://schemas.microsoft.com/office/drawing/2014/main" id="{6AC9EB5B-91A3-BA22-A708-0E6C7309C691}"/>
                </a:ext>
              </a:extLst>
            </p:cNvPr>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4;p24">
              <a:extLst>
                <a:ext uri="{FF2B5EF4-FFF2-40B4-BE49-F238E27FC236}">
                  <a16:creationId xmlns:a16="http://schemas.microsoft.com/office/drawing/2014/main" id="{59085C4D-559E-8E4B-9CE5-53D4C1D17256}"/>
                </a:ext>
              </a:extLst>
            </p:cNvPr>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5;p24">
              <a:extLst>
                <a:ext uri="{FF2B5EF4-FFF2-40B4-BE49-F238E27FC236}">
                  <a16:creationId xmlns:a16="http://schemas.microsoft.com/office/drawing/2014/main" id="{EBCE8F2E-FAEA-D506-BB41-89828E04531B}"/>
                </a:ext>
              </a:extLst>
            </p:cNvPr>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6;p24">
              <a:extLst>
                <a:ext uri="{FF2B5EF4-FFF2-40B4-BE49-F238E27FC236}">
                  <a16:creationId xmlns:a16="http://schemas.microsoft.com/office/drawing/2014/main" id="{E75A1F40-C5A0-1E59-0843-684BC281415D}"/>
                </a:ext>
              </a:extLst>
            </p:cNvPr>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7;p24">
              <a:extLst>
                <a:ext uri="{FF2B5EF4-FFF2-40B4-BE49-F238E27FC236}">
                  <a16:creationId xmlns:a16="http://schemas.microsoft.com/office/drawing/2014/main" id="{6F15F955-45E0-C135-AF12-F017072A500C}"/>
                </a:ext>
              </a:extLst>
            </p:cNvPr>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8;p24">
              <a:extLst>
                <a:ext uri="{FF2B5EF4-FFF2-40B4-BE49-F238E27FC236}">
                  <a16:creationId xmlns:a16="http://schemas.microsoft.com/office/drawing/2014/main" id="{E884745B-2523-DDEC-2654-1C67104057E5}"/>
                </a:ext>
              </a:extLst>
            </p:cNvPr>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9;p24">
              <a:extLst>
                <a:ext uri="{FF2B5EF4-FFF2-40B4-BE49-F238E27FC236}">
                  <a16:creationId xmlns:a16="http://schemas.microsoft.com/office/drawing/2014/main" id="{CF9C84AE-9788-F20D-A95E-1CCDACECA43E}"/>
                </a:ext>
              </a:extLst>
            </p:cNvPr>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0;p24">
              <a:extLst>
                <a:ext uri="{FF2B5EF4-FFF2-40B4-BE49-F238E27FC236}">
                  <a16:creationId xmlns:a16="http://schemas.microsoft.com/office/drawing/2014/main" id="{6CD19C2B-6F35-EC2A-5805-08840B442515}"/>
                </a:ext>
              </a:extLst>
            </p:cNvPr>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1;p24">
              <a:extLst>
                <a:ext uri="{FF2B5EF4-FFF2-40B4-BE49-F238E27FC236}">
                  <a16:creationId xmlns:a16="http://schemas.microsoft.com/office/drawing/2014/main" id="{A37A288A-4910-2E83-066E-E07215053D91}"/>
                </a:ext>
              </a:extLst>
            </p:cNvPr>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2;p24">
              <a:extLst>
                <a:ext uri="{FF2B5EF4-FFF2-40B4-BE49-F238E27FC236}">
                  <a16:creationId xmlns:a16="http://schemas.microsoft.com/office/drawing/2014/main" id="{8F6E3E3D-4589-DD01-4A49-78F072007327}"/>
                </a:ext>
              </a:extLst>
            </p:cNvPr>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3;p24">
              <a:extLst>
                <a:ext uri="{FF2B5EF4-FFF2-40B4-BE49-F238E27FC236}">
                  <a16:creationId xmlns:a16="http://schemas.microsoft.com/office/drawing/2014/main" id="{53747ADE-9F29-ADEA-D1F4-E7A55B1890E8}"/>
                </a:ext>
              </a:extLst>
            </p:cNvPr>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p24">
              <a:extLst>
                <a:ext uri="{FF2B5EF4-FFF2-40B4-BE49-F238E27FC236}">
                  <a16:creationId xmlns:a16="http://schemas.microsoft.com/office/drawing/2014/main" id="{AE465287-FDAE-6E96-A950-D7ACFC6A7C12}"/>
                </a:ext>
              </a:extLst>
            </p:cNvPr>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5;p24">
              <a:extLst>
                <a:ext uri="{FF2B5EF4-FFF2-40B4-BE49-F238E27FC236}">
                  <a16:creationId xmlns:a16="http://schemas.microsoft.com/office/drawing/2014/main" id="{5CF675E0-9D6E-4590-2898-91992E69CB78}"/>
                </a:ext>
              </a:extLst>
            </p:cNvPr>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6;p24">
              <a:extLst>
                <a:ext uri="{FF2B5EF4-FFF2-40B4-BE49-F238E27FC236}">
                  <a16:creationId xmlns:a16="http://schemas.microsoft.com/office/drawing/2014/main" id="{69E46DCC-A273-69DE-47A1-00B359A44A16}"/>
                </a:ext>
              </a:extLst>
            </p:cNvPr>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7;p24">
              <a:extLst>
                <a:ext uri="{FF2B5EF4-FFF2-40B4-BE49-F238E27FC236}">
                  <a16:creationId xmlns:a16="http://schemas.microsoft.com/office/drawing/2014/main" id="{BEECD9AE-784F-8F75-3FDD-CE2F65DC4F82}"/>
                </a:ext>
              </a:extLst>
            </p:cNvPr>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8;p24">
              <a:extLst>
                <a:ext uri="{FF2B5EF4-FFF2-40B4-BE49-F238E27FC236}">
                  <a16:creationId xmlns:a16="http://schemas.microsoft.com/office/drawing/2014/main" id="{393C6143-B599-F771-2D90-D60E68DD5EA7}"/>
                </a:ext>
              </a:extLst>
            </p:cNvPr>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9;p24">
              <a:extLst>
                <a:ext uri="{FF2B5EF4-FFF2-40B4-BE49-F238E27FC236}">
                  <a16:creationId xmlns:a16="http://schemas.microsoft.com/office/drawing/2014/main" id="{F169B570-6A1B-892A-4494-D5E678B83587}"/>
                </a:ext>
              </a:extLst>
            </p:cNvPr>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60;p24">
              <a:extLst>
                <a:ext uri="{FF2B5EF4-FFF2-40B4-BE49-F238E27FC236}">
                  <a16:creationId xmlns:a16="http://schemas.microsoft.com/office/drawing/2014/main" id="{2F0089E4-DA5E-E5DF-BFE4-42B609200099}"/>
                </a:ext>
              </a:extLst>
            </p:cNvPr>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61;p24">
              <a:extLst>
                <a:ext uri="{FF2B5EF4-FFF2-40B4-BE49-F238E27FC236}">
                  <a16:creationId xmlns:a16="http://schemas.microsoft.com/office/drawing/2014/main" id="{E0F9A0C8-68FC-77F6-F805-5A25AEAE7EBD}"/>
                </a:ext>
              </a:extLst>
            </p:cNvPr>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2;p24">
              <a:extLst>
                <a:ext uri="{FF2B5EF4-FFF2-40B4-BE49-F238E27FC236}">
                  <a16:creationId xmlns:a16="http://schemas.microsoft.com/office/drawing/2014/main" id="{1B1D2FD8-BD59-5DE7-EF02-9A9C20BF2C67}"/>
                </a:ext>
              </a:extLst>
            </p:cNvPr>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3;p24">
              <a:extLst>
                <a:ext uri="{FF2B5EF4-FFF2-40B4-BE49-F238E27FC236}">
                  <a16:creationId xmlns:a16="http://schemas.microsoft.com/office/drawing/2014/main" id="{77C0A320-CEE1-EFF7-1380-98CCD2B48F78}"/>
                </a:ext>
              </a:extLst>
            </p:cNvPr>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4;p24">
              <a:extLst>
                <a:ext uri="{FF2B5EF4-FFF2-40B4-BE49-F238E27FC236}">
                  <a16:creationId xmlns:a16="http://schemas.microsoft.com/office/drawing/2014/main" id="{86CC87DC-2FAB-E0AE-8744-E4B85257638C}"/>
                </a:ext>
              </a:extLst>
            </p:cNvPr>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5;p24">
              <a:extLst>
                <a:ext uri="{FF2B5EF4-FFF2-40B4-BE49-F238E27FC236}">
                  <a16:creationId xmlns:a16="http://schemas.microsoft.com/office/drawing/2014/main" id="{393B7723-0548-2645-CCE5-F5E61256B2E1}"/>
                </a:ext>
              </a:extLst>
            </p:cNvPr>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6;p24">
              <a:extLst>
                <a:ext uri="{FF2B5EF4-FFF2-40B4-BE49-F238E27FC236}">
                  <a16:creationId xmlns:a16="http://schemas.microsoft.com/office/drawing/2014/main" id="{6921D0C6-DB59-363C-C866-7DCEB77C3EE6}"/>
                </a:ext>
              </a:extLst>
            </p:cNvPr>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7;p24">
              <a:extLst>
                <a:ext uri="{FF2B5EF4-FFF2-40B4-BE49-F238E27FC236}">
                  <a16:creationId xmlns:a16="http://schemas.microsoft.com/office/drawing/2014/main" id="{0E1410DE-C4D6-20F5-CC2B-927116672F1B}"/>
                </a:ext>
              </a:extLst>
            </p:cNvPr>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8;p24">
              <a:extLst>
                <a:ext uri="{FF2B5EF4-FFF2-40B4-BE49-F238E27FC236}">
                  <a16:creationId xmlns:a16="http://schemas.microsoft.com/office/drawing/2014/main" id="{CFF5E59C-A22C-58EC-CDBA-5ECE1344E283}"/>
                </a:ext>
              </a:extLst>
            </p:cNvPr>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9;p24">
              <a:extLst>
                <a:ext uri="{FF2B5EF4-FFF2-40B4-BE49-F238E27FC236}">
                  <a16:creationId xmlns:a16="http://schemas.microsoft.com/office/drawing/2014/main" id="{6A68E5F6-DB5E-308C-4F54-A9539DB916A9}"/>
                </a:ext>
              </a:extLst>
            </p:cNvPr>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0;p24">
              <a:extLst>
                <a:ext uri="{FF2B5EF4-FFF2-40B4-BE49-F238E27FC236}">
                  <a16:creationId xmlns:a16="http://schemas.microsoft.com/office/drawing/2014/main" id="{F04F40B1-F0CD-0669-AE40-03950DAFD43C}"/>
                </a:ext>
              </a:extLst>
            </p:cNvPr>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1;p24">
              <a:extLst>
                <a:ext uri="{FF2B5EF4-FFF2-40B4-BE49-F238E27FC236}">
                  <a16:creationId xmlns:a16="http://schemas.microsoft.com/office/drawing/2014/main" id="{6B7A77B8-60BC-C282-5E6C-7A084598AC05}"/>
                </a:ext>
              </a:extLst>
            </p:cNvPr>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272;p24">
              <a:extLst>
                <a:ext uri="{FF2B5EF4-FFF2-40B4-BE49-F238E27FC236}">
                  <a16:creationId xmlns:a16="http://schemas.microsoft.com/office/drawing/2014/main" id="{D9DFA8A9-F21A-67F0-07F6-01DBD70D74EA}"/>
                </a:ext>
              </a:extLst>
            </p:cNvPr>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273;p24">
              <a:extLst>
                <a:ext uri="{FF2B5EF4-FFF2-40B4-BE49-F238E27FC236}">
                  <a16:creationId xmlns:a16="http://schemas.microsoft.com/office/drawing/2014/main" id="{F50AB449-6B81-0036-3451-7E1C105A72BB}"/>
                </a:ext>
              </a:extLst>
            </p:cNvPr>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274;p24">
              <a:extLst>
                <a:ext uri="{FF2B5EF4-FFF2-40B4-BE49-F238E27FC236}">
                  <a16:creationId xmlns:a16="http://schemas.microsoft.com/office/drawing/2014/main" id="{A01DA99D-D64B-CF19-A847-3CDBF2700650}"/>
                </a:ext>
              </a:extLst>
            </p:cNvPr>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275;p24">
              <a:extLst>
                <a:ext uri="{FF2B5EF4-FFF2-40B4-BE49-F238E27FC236}">
                  <a16:creationId xmlns:a16="http://schemas.microsoft.com/office/drawing/2014/main" id="{1D1F96BB-85E1-CC4C-2059-34943C9B2FCE}"/>
                </a:ext>
              </a:extLst>
            </p:cNvPr>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5091890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45"/>
                                        </p:tgtEl>
                                        <p:attrNameLst>
                                          <p:attrName>style.visibility</p:attrName>
                                        </p:attrNameLst>
                                      </p:cBhvr>
                                      <p:to>
                                        <p:strVal val="visible"/>
                                      </p:to>
                                    </p:set>
                                    <p:animEffect transition="in" filter="barn(inVertical)">
                                      <p:cBhvr>
                                        <p:cTn id="7" dur="500"/>
                                        <p:tgtEl>
                                          <p:spTgt spid="4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title"/>
          </p:nvPr>
        </p:nvSpPr>
        <p:spPr>
          <a:xfrm>
            <a:off x="532852" y="275966"/>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t>Car-Pooling System</a:t>
            </a:r>
            <a:endParaRPr sz="2400" b="1" dirty="0"/>
          </a:p>
        </p:txBody>
      </p:sp>
      <p:sp>
        <p:nvSpPr>
          <p:cNvPr id="454" name="Google Shape;454;p27"/>
          <p:cNvSpPr txBox="1">
            <a:spLocks noGrp="1"/>
          </p:cNvSpPr>
          <p:nvPr>
            <p:ph type="body" idx="1"/>
          </p:nvPr>
        </p:nvSpPr>
        <p:spPr>
          <a:xfrm>
            <a:off x="528826" y="1375688"/>
            <a:ext cx="5972899" cy="783052"/>
          </a:xfrm>
          <a:prstGeom prst="rect">
            <a:avLst/>
          </a:prstGeom>
        </p:spPr>
        <p:txBody>
          <a:bodyPr spcFirstLastPara="1" wrap="square" lIns="91425" tIns="91425" rIns="91425" bIns="91425" anchor="t" anchorCtr="0">
            <a:noAutofit/>
          </a:bodyPr>
          <a:lstStyle/>
          <a:p>
            <a:pPr marL="0" lvl="0" indent="0">
              <a:spcBef>
                <a:spcPts val="1000"/>
              </a:spcBef>
              <a:buNone/>
            </a:pPr>
            <a:r>
              <a:rPr lang="en-US" sz="1800" b="1" dirty="0"/>
              <a:t>Key Challenges in Gathering Requirements</a:t>
            </a:r>
          </a:p>
        </p:txBody>
      </p:sp>
      <p:sp>
        <p:nvSpPr>
          <p:cNvPr id="5" name="Rectangle 4">
            <a:extLst>
              <a:ext uri="{FF2B5EF4-FFF2-40B4-BE49-F238E27FC236}">
                <a16:creationId xmlns:a16="http://schemas.microsoft.com/office/drawing/2014/main" id="{0319C0E6-D566-C61B-8092-05ADA5A28EBC}"/>
              </a:ext>
            </a:extLst>
          </p:cNvPr>
          <p:cNvSpPr>
            <a:spLocks noChangeArrowheads="1"/>
          </p:cNvSpPr>
          <p:nvPr/>
        </p:nvSpPr>
        <p:spPr bwMode="auto">
          <a:xfrm>
            <a:off x="532210" y="2119247"/>
            <a:ext cx="5971752"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ClrTx/>
              <a:buFont typeface="Courier New" panose="02070309020205020404" pitchFamily="49" charset="0"/>
              <a:buChar char="o"/>
            </a:pPr>
            <a:r>
              <a:rPr lang="en-US" b="1" dirty="0"/>
              <a:t>Varying Stakeholder Expectations</a:t>
            </a:r>
            <a:r>
              <a:rPr lang="en-US" dirty="0"/>
              <a:t>: Stakeholders, such as students and teachers, have different priorities (e.g., cost vs. comfort).</a:t>
            </a:r>
            <a:br>
              <a:rPr lang="en-US" dirty="0"/>
            </a:br>
            <a:endParaRPr lang="en-US" dirty="0"/>
          </a:p>
          <a:p>
            <a:pPr marL="285750" lvl="0" indent="-285750" eaLnBrk="0" fontAlgn="base" hangingPunct="0">
              <a:spcBef>
                <a:spcPct val="0"/>
              </a:spcBef>
              <a:spcAft>
                <a:spcPct val="0"/>
              </a:spcAft>
              <a:buClrTx/>
              <a:buFont typeface="Courier New" panose="02070309020205020404" pitchFamily="49" charset="0"/>
              <a:buChar char="o"/>
            </a:pPr>
            <a:r>
              <a:rPr lang="en-US" b="1" dirty="0"/>
              <a:t>Miscommunication</a:t>
            </a:r>
            <a:r>
              <a:rPr lang="en-US" dirty="0"/>
              <a:t>: Complex technical terms can confuse non-technical stakeholders.</a:t>
            </a:r>
            <a:br>
              <a:rPr lang="en-US" dirty="0"/>
            </a:br>
            <a:endParaRPr lang="en-US" dirty="0"/>
          </a:p>
          <a:p>
            <a:pPr marL="285750" lvl="0" indent="-285750" eaLnBrk="0" fontAlgn="base" hangingPunct="0">
              <a:spcBef>
                <a:spcPct val="0"/>
              </a:spcBef>
              <a:spcAft>
                <a:spcPct val="0"/>
              </a:spcAft>
              <a:buClrTx/>
              <a:buFont typeface="Courier New" panose="02070309020205020404" pitchFamily="49" charset="0"/>
              <a:buChar char="o"/>
            </a:pPr>
            <a:r>
              <a:rPr lang="en-US" b="1" dirty="0"/>
              <a:t>Incomplete Requirements</a:t>
            </a:r>
            <a:r>
              <a:rPr lang="en-US" dirty="0"/>
              <a:t>: Stakeholders often fail to provide all the needed details or think of requirements after the session.</a:t>
            </a:r>
          </a:p>
          <a:p>
            <a:pPr marL="285750" lvl="0" indent="-285750" eaLnBrk="0" fontAlgn="base" hangingPunct="0">
              <a:spcBef>
                <a:spcPct val="0"/>
              </a:spcBef>
              <a:spcAft>
                <a:spcPct val="0"/>
              </a:spcAft>
              <a:buClrTx/>
              <a:buFont typeface="Courier New" panose="02070309020205020404" pitchFamily="49" charset="0"/>
              <a:buChar char="o"/>
            </a:pPr>
            <a:endParaRPr lang="en-US" dirty="0"/>
          </a:p>
        </p:txBody>
      </p:sp>
      <p:grpSp>
        <p:nvGrpSpPr>
          <p:cNvPr id="4" name="Google Shape;859;p38">
            <a:extLst>
              <a:ext uri="{FF2B5EF4-FFF2-40B4-BE49-F238E27FC236}">
                <a16:creationId xmlns:a16="http://schemas.microsoft.com/office/drawing/2014/main" id="{36E2FA36-E975-D54E-22C5-819F895E6E15}"/>
              </a:ext>
            </a:extLst>
          </p:cNvPr>
          <p:cNvGrpSpPr/>
          <p:nvPr/>
        </p:nvGrpSpPr>
        <p:grpSpPr>
          <a:xfrm>
            <a:off x="5622421" y="123318"/>
            <a:ext cx="3567577" cy="1343734"/>
            <a:chOff x="3864536" y="2771977"/>
            <a:chExt cx="3567577" cy="1343734"/>
          </a:xfrm>
        </p:grpSpPr>
        <p:grpSp>
          <p:nvGrpSpPr>
            <p:cNvPr id="6" name="Google Shape;860;p38">
              <a:extLst>
                <a:ext uri="{FF2B5EF4-FFF2-40B4-BE49-F238E27FC236}">
                  <a16:creationId xmlns:a16="http://schemas.microsoft.com/office/drawing/2014/main" id="{E265A124-A2C5-3FC1-494F-4F9748E47D4D}"/>
                </a:ext>
              </a:extLst>
            </p:cNvPr>
            <p:cNvGrpSpPr/>
            <p:nvPr/>
          </p:nvGrpSpPr>
          <p:grpSpPr>
            <a:xfrm>
              <a:off x="3864536" y="2771977"/>
              <a:ext cx="2979176" cy="1342951"/>
              <a:chOff x="234675" y="2463025"/>
              <a:chExt cx="2470500" cy="1113650"/>
            </a:xfrm>
          </p:grpSpPr>
          <p:sp>
            <p:nvSpPr>
              <p:cNvPr id="483" name="Google Shape;861;p38">
                <a:extLst>
                  <a:ext uri="{FF2B5EF4-FFF2-40B4-BE49-F238E27FC236}">
                    <a16:creationId xmlns:a16="http://schemas.microsoft.com/office/drawing/2014/main" id="{ADEFFE88-B53E-699B-4200-C1E9907ED5FA}"/>
                  </a:ext>
                </a:extLst>
              </p:cNvPr>
              <p:cNvSpPr/>
              <p:nvPr/>
            </p:nvSpPr>
            <p:spPr>
              <a:xfrm>
                <a:off x="234675" y="2589050"/>
                <a:ext cx="1866850" cy="987625"/>
              </a:xfrm>
              <a:custGeom>
                <a:avLst/>
                <a:gdLst/>
                <a:ahLst/>
                <a:cxnLst/>
                <a:rect l="l" t="t" r="r" b="b"/>
                <a:pathLst>
                  <a:path w="74674" h="39505" extrusionOk="0">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862;p38">
                <a:extLst>
                  <a:ext uri="{FF2B5EF4-FFF2-40B4-BE49-F238E27FC236}">
                    <a16:creationId xmlns:a16="http://schemas.microsoft.com/office/drawing/2014/main" id="{BDD6E2D9-9163-065F-9800-070AFC452848}"/>
                  </a:ext>
                </a:extLst>
              </p:cNvPr>
              <p:cNvSpPr/>
              <p:nvPr/>
            </p:nvSpPr>
            <p:spPr>
              <a:xfrm>
                <a:off x="282175" y="2589050"/>
                <a:ext cx="1866900" cy="987625"/>
              </a:xfrm>
              <a:custGeom>
                <a:avLst/>
                <a:gdLst/>
                <a:ahLst/>
                <a:cxnLst/>
                <a:rect l="l" t="t" r="r" b="b"/>
                <a:pathLst>
                  <a:path w="74676" h="39505" extrusionOk="0">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863;p38">
                <a:extLst>
                  <a:ext uri="{FF2B5EF4-FFF2-40B4-BE49-F238E27FC236}">
                    <a16:creationId xmlns:a16="http://schemas.microsoft.com/office/drawing/2014/main" id="{C1D36E22-C71C-EF51-FE50-C9294A308785}"/>
                  </a:ext>
                </a:extLst>
              </p:cNvPr>
              <p:cNvSpPr/>
              <p:nvPr/>
            </p:nvSpPr>
            <p:spPr>
              <a:xfrm>
                <a:off x="318525" y="2640020"/>
                <a:ext cx="1747925" cy="851975"/>
              </a:xfrm>
              <a:custGeom>
                <a:avLst/>
                <a:gdLst/>
                <a:ahLst/>
                <a:cxnLst/>
                <a:rect l="l" t="t" r="r" b="b"/>
                <a:pathLst>
                  <a:path w="69917" h="34079" extrusionOk="0">
                    <a:moveTo>
                      <a:pt x="1" y="0"/>
                    </a:moveTo>
                    <a:lnTo>
                      <a:pt x="11906" y="34079"/>
                    </a:lnTo>
                    <a:lnTo>
                      <a:pt x="69916" y="34079"/>
                    </a:lnTo>
                    <a:lnTo>
                      <a:pt x="58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864;p38">
                <a:extLst>
                  <a:ext uri="{FF2B5EF4-FFF2-40B4-BE49-F238E27FC236}">
                    <a16:creationId xmlns:a16="http://schemas.microsoft.com/office/drawing/2014/main" id="{399EA1C6-35D3-DF3D-AC80-BEE962CBC8FC}"/>
                  </a:ext>
                </a:extLst>
              </p:cNvPr>
              <p:cNvSpPr/>
              <p:nvPr/>
            </p:nvSpPr>
            <p:spPr>
              <a:xfrm>
                <a:off x="549325" y="3501800"/>
                <a:ext cx="373125" cy="74825"/>
              </a:xfrm>
              <a:custGeom>
                <a:avLst/>
                <a:gdLst/>
                <a:ahLst/>
                <a:cxnLst/>
                <a:rect l="l" t="t" r="r" b="b"/>
                <a:pathLst>
                  <a:path w="14925" h="2993" extrusionOk="0">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865;p38">
                <a:extLst>
                  <a:ext uri="{FF2B5EF4-FFF2-40B4-BE49-F238E27FC236}">
                    <a16:creationId xmlns:a16="http://schemas.microsoft.com/office/drawing/2014/main" id="{F762505E-A21B-73B6-8FBA-0FD29263A3BC}"/>
                  </a:ext>
                </a:extLst>
              </p:cNvPr>
              <p:cNvSpPr/>
              <p:nvPr/>
            </p:nvSpPr>
            <p:spPr>
              <a:xfrm>
                <a:off x="885350" y="3501800"/>
                <a:ext cx="1819825" cy="74875"/>
              </a:xfrm>
              <a:custGeom>
                <a:avLst/>
                <a:gdLst/>
                <a:ahLst/>
                <a:cxnLst/>
                <a:rect l="l" t="t" r="r" b="b"/>
                <a:pathLst>
                  <a:path w="72793" h="2995" extrusionOk="0">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866;p38">
                <a:extLst>
                  <a:ext uri="{FF2B5EF4-FFF2-40B4-BE49-F238E27FC236}">
                    <a16:creationId xmlns:a16="http://schemas.microsoft.com/office/drawing/2014/main" id="{66556F87-B152-C7B0-59F2-56394DEA58B0}"/>
                  </a:ext>
                </a:extLst>
              </p:cNvPr>
              <p:cNvSpPr/>
              <p:nvPr/>
            </p:nvSpPr>
            <p:spPr>
              <a:xfrm>
                <a:off x="2486825" y="3491500"/>
                <a:ext cx="34775" cy="10325"/>
              </a:xfrm>
              <a:custGeom>
                <a:avLst/>
                <a:gdLst/>
                <a:ahLst/>
                <a:cxnLst/>
                <a:rect l="l" t="t" r="r" b="b"/>
                <a:pathLst>
                  <a:path w="1391" h="413" extrusionOk="0">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867;p38">
                <a:extLst>
                  <a:ext uri="{FF2B5EF4-FFF2-40B4-BE49-F238E27FC236}">
                    <a16:creationId xmlns:a16="http://schemas.microsoft.com/office/drawing/2014/main" id="{E4EAF556-B49C-50E8-972F-B608C626DC1E}"/>
                  </a:ext>
                </a:extLst>
              </p:cNvPr>
              <p:cNvSpPr/>
              <p:nvPr/>
            </p:nvSpPr>
            <p:spPr>
              <a:xfrm>
                <a:off x="2517825"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868;p38">
                <a:extLst>
                  <a:ext uri="{FF2B5EF4-FFF2-40B4-BE49-F238E27FC236}">
                    <a16:creationId xmlns:a16="http://schemas.microsoft.com/office/drawing/2014/main" id="{5789036A-BDDF-C52F-F5E5-2DE8D55A8C8E}"/>
                  </a:ext>
                </a:extLst>
              </p:cNvPr>
              <p:cNvSpPr/>
              <p:nvPr/>
            </p:nvSpPr>
            <p:spPr>
              <a:xfrm>
                <a:off x="2387150" y="3491500"/>
                <a:ext cx="34750" cy="10325"/>
              </a:xfrm>
              <a:custGeom>
                <a:avLst/>
                <a:gdLst/>
                <a:ahLst/>
                <a:cxnLst/>
                <a:rect l="l" t="t" r="r" b="b"/>
                <a:pathLst>
                  <a:path w="1390" h="413" extrusionOk="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869;p38">
                <a:extLst>
                  <a:ext uri="{FF2B5EF4-FFF2-40B4-BE49-F238E27FC236}">
                    <a16:creationId xmlns:a16="http://schemas.microsoft.com/office/drawing/2014/main" id="{6395B381-5688-2B47-39C8-838FF18F045F}"/>
                  </a:ext>
                </a:extLst>
              </p:cNvPr>
              <p:cNvSpPr/>
              <p:nvPr/>
            </p:nvSpPr>
            <p:spPr>
              <a:xfrm>
                <a:off x="2418100" y="3491500"/>
                <a:ext cx="59125" cy="10325"/>
              </a:xfrm>
              <a:custGeom>
                <a:avLst/>
                <a:gdLst/>
                <a:ahLst/>
                <a:cxnLst/>
                <a:rect l="l" t="t" r="r" b="b"/>
                <a:pathLst>
                  <a:path w="2365"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870;p38">
                <a:extLst>
                  <a:ext uri="{FF2B5EF4-FFF2-40B4-BE49-F238E27FC236}">
                    <a16:creationId xmlns:a16="http://schemas.microsoft.com/office/drawing/2014/main" id="{52F417AD-24A6-4AE9-90B0-60AA121269DC}"/>
                  </a:ext>
                </a:extLst>
              </p:cNvPr>
              <p:cNvSpPr/>
              <p:nvPr/>
            </p:nvSpPr>
            <p:spPr>
              <a:xfrm>
                <a:off x="22874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871;p38">
                <a:extLst>
                  <a:ext uri="{FF2B5EF4-FFF2-40B4-BE49-F238E27FC236}">
                    <a16:creationId xmlns:a16="http://schemas.microsoft.com/office/drawing/2014/main" id="{9D089B1B-9D33-0B29-4001-EEC1FE8664F3}"/>
                  </a:ext>
                </a:extLst>
              </p:cNvPr>
              <p:cNvSpPr/>
              <p:nvPr/>
            </p:nvSpPr>
            <p:spPr>
              <a:xfrm>
                <a:off x="2318425"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872;p38">
                <a:extLst>
                  <a:ext uri="{FF2B5EF4-FFF2-40B4-BE49-F238E27FC236}">
                    <a16:creationId xmlns:a16="http://schemas.microsoft.com/office/drawing/2014/main" id="{F1CAB18C-E8CD-0243-0F7F-420388C2B413}"/>
                  </a:ext>
                </a:extLst>
              </p:cNvPr>
              <p:cNvSpPr/>
              <p:nvPr/>
            </p:nvSpPr>
            <p:spPr>
              <a:xfrm>
                <a:off x="2187725" y="3491500"/>
                <a:ext cx="34775" cy="10325"/>
              </a:xfrm>
              <a:custGeom>
                <a:avLst/>
                <a:gdLst/>
                <a:ahLst/>
                <a:cxnLst/>
                <a:rect l="l" t="t" r="r" b="b"/>
                <a:pathLst>
                  <a:path w="1391" h="413" extrusionOk="0">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873;p38">
                <a:extLst>
                  <a:ext uri="{FF2B5EF4-FFF2-40B4-BE49-F238E27FC236}">
                    <a16:creationId xmlns:a16="http://schemas.microsoft.com/office/drawing/2014/main" id="{5CEC498D-3DF4-C1D1-F0E3-B9FE7F736096}"/>
                  </a:ext>
                </a:extLst>
              </p:cNvPr>
              <p:cNvSpPr/>
              <p:nvPr/>
            </p:nvSpPr>
            <p:spPr>
              <a:xfrm>
                <a:off x="2218700" y="3491500"/>
                <a:ext cx="59100" cy="10325"/>
              </a:xfrm>
              <a:custGeom>
                <a:avLst/>
                <a:gdLst/>
                <a:ahLst/>
                <a:cxnLst/>
                <a:rect l="l" t="t" r="r" b="b"/>
                <a:pathLst>
                  <a:path w="2364"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874;p38">
                <a:extLst>
                  <a:ext uri="{FF2B5EF4-FFF2-40B4-BE49-F238E27FC236}">
                    <a16:creationId xmlns:a16="http://schemas.microsoft.com/office/drawing/2014/main" id="{35369FEB-6D42-951C-A1CE-DE4A2C22B1FC}"/>
                  </a:ext>
                </a:extLst>
              </p:cNvPr>
              <p:cNvSpPr/>
              <p:nvPr/>
            </p:nvSpPr>
            <p:spPr>
              <a:xfrm>
                <a:off x="1290400" y="3491500"/>
                <a:ext cx="887700" cy="10325"/>
              </a:xfrm>
              <a:custGeom>
                <a:avLst/>
                <a:gdLst/>
                <a:ahLst/>
                <a:cxnLst/>
                <a:rect l="l" t="t" r="r" b="b"/>
                <a:pathLst>
                  <a:path w="35508" h="413" extrusionOk="0">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875;p38">
                <a:extLst>
                  <a:ext uri="{FF2B5EF4-FFF2-40B4-BE49-F238E27FC236}">
                    <a16:creationId xmlns:a16="http://schemas.microsoft.com/office/drawing/2014/main" id="{B6EC8602-22B5-6C0E-77B5-EAC5DE4727EA}"/>
                  </a:ext>
                </a:extLst>
              </p:cNvPr>
              <p:cNvSpPr/>
              <p:nvPr/>
            </p:nvSpPr>
            <p:spPr>
              <a:xfrm>
                <a:off x="1290400" y="3491500"/>
                <a:ext cx="34775" cy="10325"/>
              </a:xfrm>
              <a:custGeom>
                <a:avLst/>
                <a:gdLst/>
                <a:ahLst/>
                <a:cxnLst/>
                <a:rect l="l" t="t" r="r" b="b"/>
                <a:pathLst>
                  <a:path w="1391" h="413" extrusionOk="0">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876;p38">
                <a:extLst>
                  <a:ext uri="{FF2B5EF4-FFF2-40B4-BE49-F238E27FC236}">
                    <a16:creationId xmlns:a16="http://schemas.microsoft.com/office/drawing/2014/main" id="{7F389EEB-90FD-99DC-53F0-C4B1B576A028}"/>
                  </a:ext>
                </a:extLst>
              </p:cNvPr>
              <p:cNvSpPr/>
              <p:nvPr/>
            </p:nvSpPr>
            <p:spPr>
              <a:xfrm>
                <a:off x="11907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877;p38">
                <a:extLst>
                  <a:ext uri="{FF2B5EF4-FFF2-40B4-BE49-F238E27FC236}">
                    <a16:creationId xmlns:a16="http://schemas.microsoft.com/office/drawing/2014/main" id="{FAC1DE69-94A5-4182-D7B0-D32D006924B8}"/>
                  </a:ext>
                </a:extLst>
              </p:cNvPr>
              <p:cNvSpPr/>
              <p:nvPr/>
            </p:nvSpPr>
            <p:spPr>
              <a:xfrm>
                <a:off x="1221725" y="3491500"/>
                <a:ext cx="59075" cy="10325"/>
              </a:xfrm>
              <a:custGeom>
                <a:avLst/>
                <a:gdLst/>
                <a:ahLst/>
                <a:cxnLst/>
                <a:rect l="l" t="t" r="r" b="b"/>
                <a:pathLst>
                  <a:path w="2363" h="413" extrusionOk="0">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878;p38">
                <a:extLst>
                  <a:ext uri="{FF2B5EF4-FFF2-40B4-BE49-F238E27FC236}">
                    <a16:creationId xmlns:a16="http://schemas.microsoft.com/office/drawing/2014/main" id="{5501522D-4B55-9FA0-A28A-FD5ECF6386C7}"/>
                  </a:ext>
                </a:extLst>
              </p:cNvPr>
              <p:cNvSpPr/>
              <p:nvPr/>
            </p:nvSpPr>
            <p:spPr>
              <a:xfrm>
                <a:off x="1091000" y="3491500"/>
                <a:ext cx="34775" cy="10325"/>
              </a:xfrm>
              <a:custGeom>
                <a:avLst/>
                <a:gdLst/>
                <a:ahLst/>
                <a:cxnLst/>
                <a:rect l="l" t="t" r="r" b="b"/>
                <a:pathLst>
                  <a:path w="1391" h="413" extrusionOk="0">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879;p38">
                <a:extLst>
                  <a:ext uri="{FF2B5EF4-FFF2-40B4-BE49-F238E27FC236}">
                    <a16:creationId xmlns:a16="http://schemas.microsoft.com/office/drawing/2014/main" id="{43674EEE-4D94-4587-456A-330932FDADEC}"/>
                  </a:ext>
                </a:extLst>
              </p:cNvPr>
              <p:cNvSpPr/>
              <p:nvPr/>
            </p:nvSpPr>
            <p:spPr>
              <a:xfrm>
                <a:off x="1122000"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880;p38">
                <a:extLst>
                  <a:ext uri="{FF2B5EF4-FFF2-40B4-BE49-F238E27FC236}">
                    <a16:creationId xmlns:a16="http://schemas.microsoft.com/office/drawing/2014/main" id="{D4FACC80-6AF0-EB1F-ACE1-A27E18BB5F10}"/>
                  </a:ext>
                </a:extLst>
              </p:cNvPr>
              <p:cNvSpPr/>
              <p:nvPr/>
            </p:nvSpPr>
            <p:spPr>
              <a:xfrm>
                <a:off x="9913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881;p38">
                <a:extLst>
                  <a:ext uri="{FF2B5EF4-FFF2-40B4-BE49-F238E27FC236}">
                    <a16:creationId xmlns:a16="http://schemas.microsoft.com/office/drawing/2014/main" id="{3BDE2B31-B545-3B01-7FAD-88A6194572BF}"/>
                  </a:ext>
                </a:extLst>
              </p:cNvPr>
              <p:cNvSpPr/>
              <p:nvPr/>
            </p:nvSpPr>
            <p:spPr>
              <a:xfrm>
                <a:off x="1022300" y="3491500"/>
                <a:ext cx="59100" cy="10325"/>
              </a:xfrm>
              <a:custGeom>
                <a:avLst/>
                <a:gdLst/>
                <a:ahLst/>
                <a:cxnLst/>
                <a:rect l="l" t="t" r="r" b="b"/>
                <a:pathLst>
                  <a:path w="2364" h="413" extrusionOk="0">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882;p38">
                <a:extLst>
                  <a:ext uri="{FF2B5EF4-FFF2-40B4-BE49-F238E27FC236}">
                    <a16:creationId xmlns:a16="http://schemas.microsoft.com/office/drawing/2014/main" id="{01D39098-6E45-382C-0E9C-1BE076B433E8}"/>
                  </a:ext>
                </a:extLst>
              </p:cNvPr>
              <p:cNvSpPr/>
              <p:nvPr/>
            </p:nvSpPr>
            <p:spPr>
              <a:xfrm>
                <a:off x="891600" y="3491500"/>
                <a:ext cx="34750" cy="10325"/>
              </a:xfrm>
              <a:custGeom>
                <a:avLst/>
                <a:gdLst/>
                <a:ahLst/>
                <a:cxnLst/>
                <a:rect l="l" t="t" r="r" b="b"/>
                <a:pathLst>
                  <a:path w="1390" h="413" extrusionOk="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883;p38">
                <a:extLst>
                  <a:ext uri="{FF2B5EF4-FFF2-40B4-BE49-F238E27FC236}">
                    <a16:creationId xmlns:a16="http://schemas.microsoft.com/office/drawing/2014/main" id="{E4C3A08F-0C5D-A8F9-AADB-AF1EA0D86FE3}"/>
                  </a:ext>
                </a:extLst>
              </p:cNvPr>
              <p:cNvSpPr/>
              <p:nvPr/>
            </p:nvSpPr>
            <p:spPr>
              <a:xfrm>
                <a:off x="922600"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884;p38">
                <a:extLst>
                  <a:ext uri="{FF2B5EF4-FFF2-40B4-BE49-F238E27FC236}">
                    <a16:creationId xmlns:a16="http://schemas.microsoft.com/office/drawing/2014/main" id="{722F5D75-D744-E64F-656A-DB561F4B7C38}"/>
                  </a:ext>
                </a:extLst>
              </p:cNvPr>
              <p:cNvSpPr/>
              <p:nvPr/>
            </p:nvSpPr>
            <p:spPr>
              <a:xfrm>
                <a:off x="628100" y="3332575"/>
                <a:ext cx="1415975" cy="119150"/>
              </a:xfrm>
              <a:custGeom>
                <a:avLst/>
                <a:gdLst/>
                <a:ahLst/>
                <a:cxnLst/>
                <a:rect l="l" t="t" r="r" b="b"/>
                <a:pathLst>
                  <a:path w="56639" h="4766" extrusionOk="0">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885;p38">
                <a:extLst>
                  <a:ext uri="{FF2B5EF4-FFF2-40B4-BE49-F238E27FC236}">
                    <a16:creationId xmlns:a16="http://schemas.microsoft.com/office/drawing/2014/main" id="{6C4F4046-EACC-604D-BA8B-3DF35A424987}"/>
                  </a:ext>
                </a:extLst>
              </p:cNvPr>
              <p:cNvSpPr/>
              <p:nvPr/>
            </p:nvSpPr>
            <p:spPr>
              <a:xfrm>
                <a:off x="383000" y="2662000"/>
                <a:ext cx="978250" cy="546975"/>
              </a:xfrm>
              <a:custGeom>
                <a:avLst/>
                <a:gdLst/>
                <a:ahLst/>
                <a:cxnLst/>
                <a:rect l="l" t="t" r="r" b="b"/>
                <a:pathLst>
                  <a:path w="39130" h="21879" extrusionOk="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886;p38">
                <a:extLst>
                  <a:ext uri="{FF2B5EF4-FFF2-40B4-BE49-F238E27FC236}">
                    <a16:creationId xmlns:a16="http://schemas.microsoft.com/office/drawing/2014/main" id="{4F88F3EE-5D90-36AB-ED33-5F575CEA519B}"/>
                  </a:ext>
                </a:extLst>
              </p:cNvPr>
              <p:cNvSpPr/>
              <p:nvPr/>
            </p:nvSpPr>
            <p:spPr>
              <a:xfrm>
                <a:off x="422500" y="2546450"/>
                <a:ext cx="775400" cy="381825"/>
              </a:xfrm>
              <a:custGeom>
                <a:avLst/>
                <a:gdLst/>
                <a:ahLst/>
                <a:cxnLst/>
                <a:rect l="l" t="t" r="r" b="b"/>
                <a:pathLst>
                  <a:path w="31016" h="15273" extrusionOk="0">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887;p38">
                <a:extLst>
                  <a:ext uri="{FF2B5EF4-FFF2-40B4-BE49-F238E27FC236}">
                    <a16:creationId xmlns:a16="http://schemas.microsoft.com/office/drawing/2014/main" id="{9414DBE3-3CE4-BB83-3C9A-5F11517C063F}"/>
                  </a:ext>
                </a:extLst>
              </p:cNvPr>
              <p:cNvSpPr/>
              <p:nvPr/>
            </p:nvSpPr>
            <p:spPr>
              <a:xfrm>
                <a:off x="762200" y="2598025"/>
                <a:ext cx="289725" cy="24475"/>
              </a:xfrm>
              <a:custGeom>
                <a:avLst/>
                <a:gdLst/>
                <a:ahLst/>
                <a:cxnLst/>
                <a:rect l="l" t="t" r="r" b="b"/>
                <a:pathLst>
                  <a:path w="11589" h="979" extrusionOk="0">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888;p38">
                <a:extLst>
                  <a:ext uri="{FF2B5EF4-FFF2-40B4-BE49-F238E27FC236}">
                    <a16:creationId xmlns:a16="http://schemas.microsoft.com/office/drawing/2014/main" id="{E571374A-0EDF-4693-1AC1-271B6BFCCAA7}"/>
                  </a:ext>
                </a:extLst>
              </p:cNvPr>
              <p:cNvSpPr/>
              <p:nvPr/>
            </p:nvSpPr>
            <p:spPr>
              <a:xfrm>
                <a:off x="486375" y="2598025"/>
                <a:ext cx="243100" cy="24475"/>
              </a:xfrm>
              <a:custGeom>
                <a:avLst/>
                <a:gdLst/>
                <a:ahLst/>
                <a:cxnLst/>
                <a:rect l="l" t="t" r="r" b="b"/>
                <a:pathLst>
                  <a:path w="9724" h="979" extrusionOk="0">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889;p38">
                <a:extLst>
                  <a:ext uri="{FF2B5EF4-FFF2-40B4-BE49-F238E27FC236}">
                    <a16:creationId xmlns:a16="http://schemas.microsoft.com/office/drawing/2014/main" id="{73F1950D-0401-23DE-E5D9-0397C0662BC7}"/>
                  </a:ext>
                </a:extLst>
              </p:cNvPr>
              <p:cNvSpPr/>
              <p:nvPr/>
            </p:nvSpPr>
            <p:spPr>
              <a:xfrm>
                <a:off x="508375" y="2661650"/>
                <a:ext cx="99525" cy="24525"/>
              </a:xfrm>
              <a:custGeom>
                <a:avLst/>
                <a:gdLst/>
                <a:ahLst/>
                <a:cxnLst/>
                <a:rect l="l" t="t" r="r" b="b"/>
                <a:pathLst>
                  <a:path w="3981" h="981" extrusionOk="0">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890;p38">
                <a:extLst>
                  <a:ext uri="{FF2B5EF4-FFF2-40B4-BE49-F238E27FC236}">
                    <a16:creationId xmlns:a16="http://schemas.microsoft.com/office/drawing/2014/main" id="{51804F20-C3C4-551D-DC17-BB472FC4A312}"/>
                  </a:ext>
                </a:extLst>
              </p:cNvPr>
              <p:cNvSpPr/>
              <p:nvPr/>
            </p:nvSpPr>
            <p:spPr>
              <a:xfrm>
                <a:off x="715725" y="2661650"/>
                <a:ext cx="358200" cy="24525"/>
              </a:xfrm>
              <a:custGeom>
                <a:avLst/>
                <a:gdLst/>
                <a:ahLst/>
                <a:cxnLst/>
                <a:rect l="l" t="t" r="r" b="b"/>
                <a:pathLst>
                  <a:path w="14328" h="981" extrusionOk="0">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891;p38">
                <a:extLst>
                  <a:ext uri="{FF2B5EF4-FFF2-40B4-BE49-F238E27FC236}">
                    <a16:creationId xmlns:a16="http://schemas.microsoft.com/office/drawing/2014/main" id="{BBE63EC3-68A6-1985-4729-3489BE036FAD}"/>
                  </a:ext>
                </a:extLst>
              </p:cNvPr>
              <p:cNvSpPr/>
              <p:nvPr/>
            </p:nvSpPr>
            <p:spPr>
              <a:xfrm>
                <a:off x="530425" y="2725325"/>
                <a:ext cx="391650" cy="24525"/>
              </a:xfrm>
              <a:custGeom>
                <a:avLst/>
                <a:gdLst/>
                <a:ahLst/>
                <a:cxnLst/>
                <a:rect l="l" t="t" r="r" b="b"/>
                <a:pathLst>
                  <a:path w="15666" h="981" extrusionOk="0">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892;p38">
                <a:extLst>
                  <a:ext uri="{FF2B5EF4-FFF2-40B4-BE49-F238E27FC236}">
                    <a16:creationId xmlns:a16="http://schemas.microsoft.com/office/drawing/2014/main" id="{BEC57ED9-98A5-4748-9DED-E364E5CABA0D}"/>
                  </a:ext>
                </a:extLst>
              </p:cNvPr>
              <p:cNvSpPr/>
              <p:nvPr/>
            </p:nvSpPr>
            <p:spPr>
              <a:xfrm>
                <a:off x="959825" y="2725325"/>
                <a:ext cx="136175" cy="24525"/>
              </a:xfrm>
              <a:custGeom>
                <a:avLst/>
                <a:gdLst/>
                <a:ahLst/>
                <a:cxnLst/>
                <a:rect l="l" t="t" r="r" b="b"/>
                <a:pathLst>
                  <a:path w="5447" h="981" extrusionOk="0">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893;p38">
                <a:extLst>
                  <a:ext uri="{FF2B5EF4-FFF2-40B4-BE49-F238E27FC236}">
                    <a16:creationId xmlns:a16="http://schemas.microsoft.com/office/drawing/2014/main" id="{5932A65C-7DA3-1CD1-436F-7E2FAB42E6BE}"/>
                  </a:ext>
                </a:extLst>
              </p:cNvPr>
              <p:cNvSpPr/>
              <p:nvPr/>
            </p:nvSpPr>
            <p:spPr>
              <a:xfrm>
                <a:off x="1057607" y="2475701"/>
                <a:ext cx="898410" cy="446400"/>
              </a:xfrm>
              <a:custGeom>
                <a:avLst/>
                <a:gdLst/>
                <a:ahLst/>
                <a:cxnLst/>
                <a:rect l="l" t="t" r="r" b="b"/>
                <a:pathLst>
                  <a:path w="29635" h="15271" extrusionOk="0">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894;p38">
                <a:extLst>
                  <a:ext uri="{FF2B5EF4-FFF2-40B4-BE49-F238E27FC236}">
                    <a16:creationId xmlns:a16="http://schemas.microsoft.com/office/drawing/2014/main" id="{889A8095-A555-934D-E0F6-A054338F2C67}"/>
                  </a:ext>
                </a:extLst>
              </p:cNvPr>
              <p:cNvSpPr/>
              <p:nvPr/>
            </p:nvSpPr>
            <p:spPr>
              <a:xfrm>
                <a:off x="1398250" y="2463025"/>
                <a:ext cx="262925" cy="235875"/>
              </a:xfrm>
              <a:custGeom>
                <a:avLst/>
                <a:gdLst/>
                <a:ahLst/>
                <a:cxnLst/>
                <a:rect l="l" t="t" r="r" b="b"/>
                <a:pathLst>
                  <a:path w="10517" h="9435" extrusionOk="0">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895;p38">
                <a:extLst>
                  <a:ext uri="{FF2B5EF4-FFF2-40B4-BE49-F238E27FC236}">
                    <a16:creationId xmlns:a16="http://schemas.microsoft.com/office/drawing/2014/main" id="{9777DA9F-364F-E206-13BC-F0DF659FF1C1}"/>
                  </a:ext>
                </a:extLst>
              </p:cNvPr>
              <p:cNvSpPr/>
              <p:nvPr/>
            </p:nvSpPr>
            <p:spPr>
              <a:xfrm>
                <a:off x="1456050" y="2496050"/>
                <a:ext cx="127650" cy="169850"/>
              </a:xfrm>
              <a:custGeom>
                <a:avLst/>
                <a:gdLst/>
                <a:ahLst/>
                <a:cxnLst/>
                <a:rect l="l" t="t" r="r" b="b"/>
                <a:pathLst>
                  <a:path w="5106" h="6794" extrusionOk="0">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896;p38">
              <a:extLst>
                <a:ext uri="{FF2B5EF4-FFF2-40B4-BE49-F238E27FC236}">
                  <a16:creationId xmlns:a16="http://schemas.microsoft.com/office/drawing/2014/main" id="{565D11BE-5073-91F7-C99E-11AAED76CDE2}"/>
                </a:ext>
              </a:extLst>
            </p:cNvPr>
            <p:cNvGrpSpPr/>
            <p:nvPr/>
          </p:nvGrpSpPr>
          <p:grpSpPr>
            <a:xfrm>
              <a:off x="5539001" y="2890336"/>
              <a:ext cx="1893112" cy="1225375"/>
              <a:chOff x="2974500" y="2561175"/>
              <a:chExt cx="1569875" cy="1016150"/>
            </a:xfrm>
          </p:grpSpPr>
          <p:sp>
            <p:nvSpPr>
              <p:cNvPr id="8" name="Google Shape;897;p38">
                <a:extLst>
                  <a:ext uri="{FF2B5EF4-FFF2-40B4-BE49-F238E27FC236}">
                    <a16:creationId xmlns:a16="http://schemas.microsoft.com/office/drawing/2014/main" id="{F8C1661E-180B-D805-E9E2-5E0EAC507238}"/>
                  </a:ext>
                </a:extLst>
              </p:cNvPr>
              <p:cNvSpPr/>
              <p:nvPr/>
            </p:nvSpPr>
            <p:spPr>
              <a:xfrm>
                <a:off x="3767725" y="2819975"/>
                <a:ext cx="372250" cy="644550"/>
              </a:xfrm>
              <a:custGeom>
                <a:avLst/>
                <a:gdLst/>
                <a:ahLst/>
                <a:cxnLst/>
                <a:rect l="l" t="t" r="r" b="b"/>
                <a:pathLst>
                  <a:path w="14890" h="25782" extrusionOk="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98;p38">
                <a:extLst>
                  <a:ext uri="{FF2B5EF4-FFF2-40B4-BE49-F238E27FC236}">
                    <a16:creationId xmlns:a16="http://schemas.microsoft.com/office/drawing/2014/main" id="{C52E15C0-542E-1CA9-B161-5F2B57D05F01}"/>
                  </a:ext>
                </a:extLst>
              </p:cNvPr>
              <p:cNvSpPr/>
              <p:nvPr/>
            </p:nvSpPr>
            <p:spPr>
              <a:xfrm>
                <a:off x="3813050" y="3072075"/>
                <a:ext cx="324650" cy="392450"/>
              </a:xfrm>
              <a:custGeom>
                <a:avLst/>
                <a:gdLst/>
                <a:ahLst/>
                <a:cxnLst/>
                <a:rect l="l" t="t" r="r" b="b"/>
                <a:pathLst>
                  <a:path w="12986" h="15698" extrusionOk="0">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99;p38">
                <a:extLst>
                  <a:ext uri="{FF2B5EF4-FFF2-40B4-BE49-F238E27FC236}">
                    <a16:creationId xmlns:a16="http://schemas.microsoft.com/office/drawing/2014/main" id="{A573111E-555A-11B7-4413-DD302A53E011}"/>
                  </a:ext>
                </a:extLst>
              </p:cNvPr>
              <p:cNvSpPr/>
              <p:nvPr/>
            </p:nvSpPr>
            <p:spPr>
              <a:xfrm>
                <a:off x="3832850" y="2561900"/>
                <a:ext cx="325425" cy="331100"/>
              </a:xfrm>
              <a:custGeom>
                <a:avLst/>
                <a:gdLst/>
                <a:ahLst/>
                <a:cxnLst/>
                <a:rect l="l" t="t" r="r" b="b"/>
                <a:pathLst>
                  <a:path w="13017" h="13244" extrusionOk="0">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00;p38">
                <a:extLst>
                  <a:ext uri="{FF2B5EF4-FFF2-40B4-BE49-F238E27FC236}">
                    <a16:creationId xmlns:a16="http://schemas.microsoft.com/office/drawing/2014/main" id="{C0BBBD57-650B-E748-A834-FB3742365CAC}"/>
                  </a:ext>
                </a:extLst>
              </p:cNvPr>
              <p:cNvSpPr/>
              <p:nvPr/>
            </p:nvSpPr>
            <p:spPr>
              <a:xfrm>
                <a:off x="3482225" y="3030075"/>
                <a:ext cx="46350" cy="61325"/>
              </a:xfrm>
              <a:custGeom>
                <a:avLst/>
                <a:gdLst/>
                <a:ahLst/>
                <a:cxnLst/>
                <a:rect l="l" t="t" r="r" b="b"/>
                <a:pathLst>
                  <a:path w="1854" h="2453" extrusionOk="0">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01;p38">
                <a:extLst>
                  <a:ext uri="{FF2B5EF4-FFF2-40B4-BE49-F238E27FC236}">
                    <a16:creationId xmlns:a16="http://schemas.microsoft.com/office/drawing/2014/main" id="{FEC5EAA5-CDEF-70EC-A533-616F48A40359}"/>
                  </a:ext>
                </a:extLst>
              </p:cNvPr>
              <p:cNvSpPr/>
              <p:nvPr/>
            </p:nvSpPr>
            <p:spPr>
              <a:xfrm>
                <a:off x="3506775" y="2976900"/>
                <a:ext cx="14000" cy="12025"/>
              </a:xfrm>
              <a:custGeom>
                <a:avLst/>
                <a:gdLst/>
                <a:ahLst/>
                <a:cxnLst/>
                <a:rect l="l" t="t" r="r" b="b"/>
                <a:pathLst>
                  <a:path w="560" h="481" extrusionOk="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02;p38">
                <a:extLst>
                  <a:ext uri="{FF2B5EF4-FFF2-40B4-BE49-F238E27FC236}">
                    <a16:creationId xmlns:a16="http://schemas.microsoft.com/office/drawing/2014/main" id="{930954E5-DB5C-D547-E4F8-F62C9FC019B8}"/>
                  </a:ext>
                </a:extLst>
              </p:cNvPr>
              <p:cNvSpPr/>
              <p:nvPr/>
            </p:nvSpPr>
            <p:spPr>
              <a:xfrm>
                <a:off x="3511425" y="2898975"/>
                <a:ext cx="360475" cy="239775"/>
              </a:xfrm>
              <a:custGeom>
                <a:avLst/>
                <a:gdLst/>
                <a:ahLst/>
                <a:cxnLst/>
                <a:rect l="l" t="t" r="r" b="b"/>
                <a:pathLst>
                  <a:path w="14419" h="9591" extrusionOk="0">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03;p38">
                <a:extLst>
                  <a:ext uri="{FF2B5EF4-FFF2-40B4-BE49-F238E27FC236}">
                    <a16:creationId xmlns:a16="http://schemas.microsoft.com/office/drawing/2014/main" id="{81001370-6EE4-5C88-2667-88D4D19B9DD9}"/>
                  </a:ext>
                </a:extLst>
              </p:cNvPr>
              <p:cNvSpPr/>
              <p:nvPr/>
            </p:nvSpPr>
            <p:spPr>
              <a:xfrm>
                <a:off x="3125850" y="3077125"/>
                <a:ext cx="741450" cy="454150"/>
              </a:xfrm>
              <a:custGeom>
                <a:avLst/>
                <a:gdLst/>
                <a:ahLst/>
                <a:cxnLst/>
                <a:rect l="l" t="t" r="r" b="b"/>
                <a:pathLst>
                  <a:path w="29658" h="18166" extrusionOk="0">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04;p38">
                <a:extLst>
                  <a:ext uri="{FF2B5EF4-FFF2-40B4-BE49-F238E27FC236}">
                    <a16:creationId xmlns:a16="http://schemas.microsoft.com/office/drawing/2014/main" id="{975BB05A-FC07-0695-B114-8D763F5CA161}"/>
                  </a:ext>
                </a:extLst>
              </p:cNvPr>
              <p:cNvSpPr/>
              <p:nvPr/>
            </p:nvSpPr>
            <p:spPr>
              <a:xfrm>
                <a:off x="3140925" y="3404075"/>
                <a:ext cx="20450" cy="15350"/>
              </a:xfrm>
              <a:custGeom>
                <a:avLst/>
                <a:gdLst/>
                <a:ahLst/>
                <a:cxnLst/>
                <a:rect l="l" t="t" r="r" b="b"/>
                <a:pathLst>
                  <a:path w="818" h="614" extrusionOk="0">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05;p38">
                <a:extLst>
                  <a:ext uri="{FF2B5EF4-FFF2-40B4-BE49-F238E27FC236}">
                    <a16:creationId xmlns:a16="http://schemas.microsoft.com/office/drawing/2014/main" id="{2747C644-5DA4-E4A3-DA09-DF8F72432920}"/>
                  </a:ext>
                </a:extLst>
              </p:cNvPr>
              <p:cNvSpPr/>
              <p:nvPr/>
            </p:nvSpPr>
            <p:spPr>
              <a:xfrm>
                <a:off x="2975225" y="3496925"/>
                <a:ext cx="206025" cy="77075"/>
              </a:xfrm>
              <a:custGeom>
                <a:avLst/>
                <a:gdLst/>
                <a:ahLst/>
                <a:cxnLst/>
                <a:rect l="l" t="t" r="r" b="b"/>
                <a:pathLst>
                  <a:path w="8241" h="3083" extrusionOk="0">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06;p38">
                <a:extLst>
                  <a:ext uri="{FF2B5EF4-FFF2-40B4-BE49-F238E27FC236}">
                    <a16:creationId xmlns:a16="http://schemas.microsoft.com/office/drawing/2014/main" id="{FBB0AE79-6CDD-A10E-6AEF-DAFEE644B8B5}"/>
                  </a:ext>
                </a:extLst>
              </p:cNvPr>
              <p:cNvSpPr/>
              <p:nvPr/>
            </p:nvSpPr>
            <p:spPr>
              <a:xfrm>
                <a:off x="3127925" y="3468375"/>
                <a:ext cx="58300" cy="55875"/>
              </a:xfrm>
              <a:custGeom>
                <a:avLst/>
                <a:gdLst/>
                <a:ahLst/>
                <a:cxnLst/>
                <a:rect l="l" t="t" r="r" b="b"/>
                <a:pathLst>
                  <a:path w="2332" h="2235" extrusionOk="0">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07;p38">
                <a:extLst>
                  <a:ext uri="{FF2B5EF4-FFF2-40B4-BE49-F238E27FC236}">
                    <a16:creationId xmlns:a16="http://schemas.microsoft.com/office/drawing/2014/main" id="{08D00C11-1BEF-D56C-FF59-EB8D4078520A}"/>
                  </a:ext>
                </a:extLst>
              </p:cNvPr>
              <p:cNvSpPr/>
              <p:nvPr/>
            </p:nvSpPr>
            <p:spPr>
              <a:xfrm>
                <a:off x="3124125" y="3450450"/>
                <a:ext cx="22550" cy="31775"/>
              </a:xfrm>
              <a:custGeom>
                <a:avLst/>
                <a:gdLst/>
                <a:ahLst/>
                <a:cxnLst/>
                <a:rect l="l" t="t" r="r" b="b"/>
                <a:pathLst>
                  <a:path w="902" h="1271" extrusionOk="0">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08;p38">
                <a:extLst>
                  <a:ext uri="{FF2B5EF4-FFF2-40B4-BE49-F238E27FC236}">
                    <a16:creationId xmlns:a16="http://schemas.microsoft.com/office/drawing/2014/main" id="{3D176488-4075-3FB5-AF19-B8BBC01A349E}"/>
                  </a:ext>
                </a:extLst>
              </p:cNvPr>
              <p:cNvSpPr/>
              <p:nvPr/>
            </p:nvSpPr>
            <p:spPr>
              <a:xfrm>
                <a:off x="3178300" y="3513800"/>
                <a:ext cx="18825" cy="17500"/>
              </a:xfrm>
              <a:custGeom>
                <a:avLst/>
                <a:gdLst/>
                <a:ahLst/>
                <a:cxnLst/>
                <a:rect l="l" t="t" r="r" b="b"/>
                <a:pathLst>
                  <a:path w="753" h="700" extrusionOk="0">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09;p38">
                <a:extLst>
                  <a:ext uri="{FF2B5EF4-FFF2-40B4-BE49-F238E27FC236}">
                    <a16:creationId xmlns:a16="http://schemas.microsoft.com/office/drawing/2014/main" id="{0E40349C-6E7D-0AD8-6177-7F2556E3751C}"/>
                  </a:ext>
                </a:extLst>
              </p:cNvPr>
              <p:cNvSpPr/>
              <p:nvPr/>
            </p:nvSpPr>
            <p:spPr>
              <a:xfrm>
                <a:off x="3217325" y="3428825"/>
                <a:ext cx="100475" cy="76900"/>
              </a:xfrm>
              <a:custGeom>
                <a:avLst/>
                <a:gdLst/>
                <a:ahLst/>
                <a:cxnLst/>
                <a:rect l="l" t="t" r="r" b="b"/>
                <a:pathLst>
                  <a:path w="4019" h="3076" extrusionOk="0">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10;p38">
                <a:extLst>
                  <a:ext uri="{FF2B5EF4-FFF2-40B4-BE49-F238E27FC236}">
                    <a16:creationId xmlns:a16="http://schemas.microsoft.com/office/drawing/2014/main" id="{030EE002-611C-190F-3D6E-CECFF3B1DB2A}"/>
                  </a:ext>
                </a:extLst>
              </p:cNvPr>
              <p:cNvSpPr/>
              <p:nvPr/>
            </p:nvSpPr>
            <p:spPr>
              <a:xfrm>
                <a:off x="3183350" y="3366650"/>
                <a:ext cx="65175" cy="27125"/>
              </a:xfrm>
              <a:custGeom>
                <a:avLst/>
                <a:gdLst/>
                <a:ahLst/>
                <a:cxnLst/>
                <a:rect l="l" t="t" r="r" b="b"/>
                <a:pathLst>
                  <a:path w="2607" h="1085" extrusionOk="0">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11;p38">
                <a:extLst>
                  <a:ext uri="{FF2B5EF4-FFF2-40B4-BE49-F238E27FC236}">
                    <a16:creationId xmlns:a16="http://schemas.microsoft.com/office/drawing/2014/main" id="{54788A65-88DC-64C4-C0E7-7EE95653C40E}"/>
                  </a:ext>
                </a:extLst>
              </p:cNvPr>
              <p:cNvSpPr/>
              <p:nvPr/>
            </p:nvSpPr>
            <p:spPr>
              <a:xfrm>
                <a:off x="3160250" y="3392850"/>
                <a:ext cx="23875" cy="12250"/>
              </a:xfrm>
              <a:custGeom>
                <a:avLst/>
                <a:gdLst/>
                <a:ahLst/>
                <a:cxnLst/>
                <a:rect l="l" t="t" r="r" b="b"/>
                <a:pathLst>
                  <a:path w="955" h="490" extrusionOk="0">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12;p38">
                <a:extLst>
                  <a:ext uri="{FF2B5EF4-FFF2-40B4-BE49-F238E27FC236}">
                    <a16:creationId xmlns:a16="http://schemas.microsoft.com/office/drawing/2014/main" id="{C018416C-FF70-7DBA-01BC-07D5FFA461A0}"/>
                  </a:ext>
                </a:extLst>
              </p:cNvPr>
              <p:cNvSpPr/>
              <p:nvPr/>
            </p:nvSpPr>
            <p:spPr>
              <a:xfrm>
                <a:off x="3142050" y="3468375"/>
                <a:ext cx="44175" cy="51850"/>
              </a:xfrm>
              <a:custGeom>
                <a:avLst/>
                <a:gdLst/>
                <a:ahLst/>
                <a:cxnLst/>
                <a:rect l="l" t="t" r="r" b="b"/>
                <a:pathLst>
                  <a:path w="1767" h="2074" extrusionOk="0">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13;p38">
                <a:extLst>
                  <a:ext uri="{FF2B5EF4-FFF2-40B4-BE49-F238E27FC236}">
                    <a16:creationId xmlns:a16="http://schemas.microsoft.com/office/drawing/2014/main" id="{6E979795-D5E5-7C9B-8335-92ED516C6216}"/>
                  </a:ext>
                </a:extLst>
              </p:cNvPr>
              <p:cNvSpPr/>
              <p:nvPr/>
            </p:nvSpPr>
            <p:spPr>
              <a:xfrm>
                <a:off x="3461050" y="3258400"/>
                <a:ext cx="103050" cy="111025"/>
              </a:xfrm>
              <a:custGeom>
                <a:avLst/>
                <a:gdLst/>
                <a:ahLst/>
                <a:cxnLst/>
                <a:rect l="l" t="t" r="r" b="b"/>
                <a:pathLst>
                  <a:path w="4122" h="4441" extrusionOk="0">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14;p38">
                <a:extLst>
                  <a:ext uri="{FF2B5EF4-FFF2-40B4-BE49-F238E27FC236}">
                    <a16:creationId xmlns:a16="http://schemas.microsoft.com/office/drawing/2014/main" id="{D4416AEF-50C6-E762-6AAD-E0B3EF3DAC36}"/>
                  </a:ext>
                </a:extLst>
              </p:cNvPr>
              <p:cNvSpPr/>
              <p:nvPr/>
            </p:nvSpPr>
            <p:spPr>
              <a:xfrm>
                <a:off x="3491025" y="3153950"/>
                <a:ext cx="6750" cy="93550"/>
              </a:xfrm>
              <a:custGeom>
                <a:avLst/>
                <a:gdLst/>
                <a:ahLst/>
                <a:cxnLst/>
                <a:rect l="l" t="t" r="r" b="b"/>
                <a:pathLst>
                  <a:path w="270" h="3742" extrusionOk="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15;p38">
                <a:extLst>
                  <a:ext uri="{FF2B5EF4-FFF2-40B4-BE49-F238E27FC236}">
                    <a16:creationId xmlns:a16="http://schemas.microsoft.com/office/drawing/2014/main" id="{D9EB11BA-F6A6-CD4C-923C-545ECF0FC318}"/>
                  </a:ext>
                </a:extLst>
              </p:cNvPr>
              <p:cNvSpPr/>
              <p:nvPr/>
            </p:nvSpPr>
            <p:spPr>
              <a:xfrm>
                <a:off x="3491000" y="3210375"/>
                <a:ext cx="37850" cy="57800"/>
              </a:xfrm>
              <a:custGeom>
                <a:avLst/>
                <a:gdLst/>
                <a:ahLst/>
                <a:cxnLst/>
                <a:rect l="l" t="t" r="r" b="b"/>
                <a:pathLst>
                  <a:path w="1514" h="2312" extrusionOk="0">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16;p38">
                <a:extLst>
                  <a:ext uri="{FF2B5EF4-FFF2-40B4-BE49-F238E27FC236}">
                    <a16:creationId xmlns:a16="http://schemas.microsoft.com/office/drawing/2014/main" id="{620D7DDF-8C61-DE93-A43D-97446A9DE711}"/>
                  </a:ext>
                </a:extLst>
              </p:cNvPr>
              <p:cNvSpPr/>
              <p:nvPr/>
            </p:nvSpPr>
            <p:spPr>
              <a:xfrm>
                <a:off x="3606750" y="3366550"/>
                <a:ext cx="54925" cy="55475"/>
              </a:xfrm>
              <a:custGeom>
                <a:avLst/>
                <a:gdLst/>
                <a:ahLst/>
                <a:cxnLst/>
                <a:rect l="l" t="t" r="r" b="b"/>
                <a:pathLst>
                  <a:path w="2197" h="2219" extrusionOk="0">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17;p38">
                <a:extLst>
                  <a:ext uri="{FF2B5EF4-FFF2-40B4-BE49-F238E27FC236}">
                    <a16:creationId xmlns:a16="http://schemas.microsoft.com/office/drawing/2014/main" id="{A7B35AEE-088E-D084-1769-1499D2472E10}"/>
                  </a:ext>
                </a:extLst>
              </p:cNvPr>
              <p:cNvSpPr/>
              <p:nvPr/>
            </p:nvSpPr>
            <p:spPr>
              <a:xfrm>
                <a:off x="3576175" y="3332825"/>
                <a:ext cx="8025" cy="8675"/>
              </a:xfrm>
              <a:custGeom>
                <a:avLst/>
                <a:gdLst/>
                <a:ahLst/>
                <a:cxnLst/>
                <a:rect l="l" t="t" r="r" b="b"/>
                <a:pathLst>
                  <a:path w="321" h="347" extrusionOk="0">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18;p38">
                <a:extLst>
                  <a:ext uri="{FF2B5EF4-FFF2-40B4-BE49-F238E27FC236}">
                    <a16:creationId xmlns:a16="http://schemas.microsoft.com/office/drawing/2014/main" id="{D2B2CB98-ED31-0AC0-0C2C-542521577AE8}"/>
                  </a:ext>
                </a:extLst>
              </p:cNvPr>
              <p:cNvSpPr/>
              <p:nvPr/>
            </p:nvSpPr>
            <p:spPr>
              <a:xfrm>
                <a:off x="3517200" y="3265475"/>
                <a:ext cx="47050" cy="53650"/>
              </a:xfrm>
              <a:custGeom>
                <a:avLst/>
                <a:gdLst/>
                <a:ahLst/>
                <a:cxnLst/>
                <a:rect l="l" t="t" r="r" b="b"/>
                <a:pathLst>
                  <a:path w="1882" h="2146" extrusionOk="0">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19;p38">
                <a:extLst>
                  <a:ext uri="{FF2B5EF4-FFF2-40B4-BE49-F238E27FC236}">
                    <a16:creationId xmlns:a16="http://schemas.microsoft.com/office/drawing/2014/main" id="{2D01C671-BBD5-9FDB-EA85-065F581ED85B}"/>
                  </a:ext>
                </a:extLst>
              </p:cNvPr>
              <p:cNvSpPr/>
              <p:nvPr/>
            </p:nvSpPr>
            <p:spPr>
              <a:xfrm>
                <a:off x="3948575" y="2693950"/>
                <a:ext cx="61375" cy="63550"/>
              </a:xfrm>
              <a:custGeom>
                <a:avLst/>
                <a:gdLst/>
                <a:ahLst/>
                <a:cxnLst/>
                <a:rect l="l" t="t" r="r" b="b"/>
                <a:pathLst>
                  <a:path w="2455" h="2542" extrusionOk="0">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20;p38">
                <a:extLst>
                  <a:ext uri="{FF2B5EF4-FFF2-40B4-BE49-F238E27FC236}">
                    <a16:creationId xmlns:a16="http://schemas.microsoft.com/office/drawing/2014/main" id="{88DDE947-CAC4-E1D4-70A8-C6ECC28D3BC5}"/>
                  </a:ext>
                </a:extLst>
              </p:cNvPr>
              <p:cNvSpPr/>
              <p:nvPr/>
            </p:nvSpPr>
            <p:spPr>
              <a:xfrm>
                <a:off x="3819975" y="2667175"/>
                <a:ext cx="146025" cy="162350"/>
              </a:xfrm>
              <a:custGeom>
                <a:avLst/>
                <a:gdLst/>
                <a:ahLst/>
                <a:cxnLst/>
                <a:rect l="l" t="t" r="r" b="b"/>
                <a:pathLst>
                  <a:path w="5841" h="6494" extrusionOk="0">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21;p38">
                <a:extLst>
                  <a:ext uri="{FF2B5EF4-FFF2-40B4-BE49-F238E27FC236}">
                    <a16:creationId xmlns:a16="http://schemas.microsoft.com/office/drawing/2014/main" id="{16C61514-6D0C-1D39-2B58-1EE8E6C6822B}"/>
                  </a:ext>
                </a:extLst>
              </p:cNvPr>
              <p:cNvSpPr/>
              <p:nvPr/>
            </p:nvSpPr>
            <p:spPr>
              <a:xfrm>
                <a:off x="3955875" y="2701075"/>
                <a:ext cx="38175" cy="46600"/>
              </a:xfrm>
              <a:custGeom>
                <a:avLst/>
                <a:gdLst/>
                <a:ahLst/>
                <a:cxnLst/>
                <a:rect l="l" t="t" r="r" b="b"/>
                <a:pathLst>
                  <a:path w="1527" h="1864" extrusionOk="0">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22;p38">
                <a:extLst>
                  <a:ext uri="{FF2B5EF4-FFF2-40B4-BE49-F238E27FC236}">
                    <a16:creationId xmlns:a16="http://schemas.microsoft.com/office/drawing/2014/main" id="{38AC8244-E89C-CFB7-48D7-3763C8316307}"/>
                  </a:ext>
                </a:extLst>
              </p:cNvPr>
              <p:cNvSpPr/>
              <p:nvPr/>
            </p:nvSpPr>
            <p:spPr>
              <a:xfrm>
                <a:off x="3958750" y="2717775"/>
                <a:ext cx="35275" cy="16900"/>
              </a:xfrm>
              <a:custGeom>
                <a:avLst/>
                <a:gdLst/>
                <a:ahLst/>
                <a:cxnLst/>
                <a:rect l="l" t="t" r="r" b="b"/>
                <a:pathLst>
                  <a:path w="1411" h="676" extrusionOk="0">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23;p38">
                <a:extLst>
                  <a:ext uri="{FF2B5EF4-FFF2-40B4-BE49-F238E27FC236}">
                    <a16:creationId xmlns:a16="http://schemas.microsoft.com/office/drawing/2014/main" id="{85D2A564-5897-F20D-E1E6-BC2E110EB67C}"/>
                  </a:ext>
                </a:extLst>
              </p:cNvPr>
              <p:cNvSpPr/>
              <p:nvPr/>
            </p:nvSpPr>
            <p:spPr>
              <a:xfrm>
                <a:off x="3915400" y="2846525"/>
                <a:ext cx="16725" cy="18650"/>
              </a:xfrm>
              <a:custGeom>
                <a:avLst/>
                <a:gdLst/>
                <a:ahLst/>
                <a:cxnLst/>
                <a:rect l="l" t="t" r="r" b="b"/>
                <a:pathLst>
                  <a:path w="669" h="746" extrusionOk="0">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24;p38">
                <a:extLst>
                  <a:ext uri="{FF2B5EF4-FFF2-40B4-BE49-F238E27FC236}">
                    <a16:creationId xmlns:a16="http://schemas.microsoft.com/office/drawing/2014/main" id="{F7686365-4BD7-39C6-5151-BF8F7CABF1E4}"/>
                  </a:ext>
                </a:extLst>
              </p:cNvPr>
              <p:cNvSpPr/>
              <p:nvPr/>
            </p:nvSpPr>
            <p:spPr>
              <a:xfrm>
                <a:off x="4012875" y="2813050"/>
                <a:ext cx="10950" cy="11675"/>
              </a:xfrm>
              <a:custGeom>
                <a:avLst/>
                <a:gdLst/>
                <a:ahLst/>
                <a:cxnLst/>
                <a:rect l="l" t="t" r="r" b="b"/>
                <a:pathLst>
                  <a:path w="438" h="467" extrusionOk="0">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25;p38">
                <a:extLst>
                  <a:ext uri="{FF2B5EF4-FFF2-40B4-BE49-F238E27FC236}">
                    <a16:creationId xmlns:a16="http://schemas.microsoft.com/office/drawing/2014/main" id="{1616D367-1CC5-A4F6-4FB3-743F202171F9}"/>
                  </a:ext>
                </a:extLst>
              </p:cNvPr>
              <p:cNvSpPr/>
              <p:nvPr/>
            </p:nvSpPr>
            <p:spPr>
              <a:xfrm>
                <a:off x="3927975" y="2749650"/>
                <a:ext cx="89775" cy="108375"/>
              </a:xfrm>
              <a:custGeom>
                <a:avLst/>
                <a:gdLst/>
                <a:ahLst/>
                <a:cxnLst/>
                <a:rect l="l" t="t" r="r" b="b"/>
                <a:pathLst>
                  <a:path w="3591" h="4335" extrusionOk="0">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26;p38">
                <a:extLst>
                  <a:ext uri="{FF2B5EF4-FFF2-40B4-BE49-F238E27FC236}">
                    <a16:creationId xmlns:a16="http://schemas.microsoft.com/office/drawing/2014/main" id="{0187302B-05BA-E042-68C0-5847E57AE5CD}"/>
                  </a:ext>
                </a:extLst>
              </p:cNvPr>
              <p:cNvSpPr/>
              <p:nvPr/>
            </p:nvSpPr>
            <p:spPr>
              <a:xfrm>
                <a:off x="4060350" y="2897875"/>
                <a:ext cx="362675" cy="590200"/>
              </a:xfrm>
              <a:custGeom>
                <a:avLst/>
                <a:gdLst/>
                <a:ahLst/>
                <a:cxnLst/>
                <a:rect l="l" t="t" r="r" b="b"/>
                <a:pathLst>
                  <a:path w="14507" h="23608" extrusionOk="0">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27;p38">
                <a:extLst>
                  <a:ext uri="{FF2B5EF4-FFF2-40B4-BE49-F238E27FC236}">
                    <a16:creationId xmlns:a16="http://schemas.microsoft.com/office/drawing/2014/main" id="{3FF56074-2CB3-5E01-4DFE-76CB86797526}"/>
                  </a:ext>
                </a:extLst>
              </p:cNvPr>
              <p:cNvSpPr/>
              <p:nvPr/>
            </p:nvSpPr>
            <p:spPr>
              <a:xfrm>
                <a:off x="4312700" y="3471125"/>
                <a:ext cx="52175" cy="14275"/>
              </a:xfrm>
              <a:custGeom>
                <a:avLst/>
                <a:gdLst/>
                <a:ahLst/>
                <a:cxnLst/>
                <a:rect l="l" t="t" r="r" b="b"/>
                <a:pathLst>
                  <a:path w="2087" h="571" extrusionOk="0">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28;p38">
                <a:extLst>
                  <a:ext uri="{FF2B5EF4-FFF2-40B4-BE49-F238E27FC236}">
                    <a16:creationId xmlns:a16="http://schemas.microsoft.com/office/drawing/2014/main" id="{D29D1079-CDCE-4561-7F0A-B6A3C347E8F2}"/>
                  </a:ext>
                </a:extLst>
              </p:cNvPr>
              <p:cNvSpPr/>
              <p:nvPr/>
            </p:nvSpPr>
            <p:spPr>
              <a:xfrm>
                <a:off x="4357750" y="3468750"/>
                <a:ext cx="183300" cy="99700"/>
              </a:xfrm>
              <a:custGeom>
                <a:avLst/>
                <a:gdLst/>
                <a:ahLst/>
                <a:cxnLst/>
                <a:rect l="l" t="t" r="r" b="b"/>
                <a:pathLst>
                  <a:path w="7332" h="3988" extrusionOk="0">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29;p38">
                <a:extLst>
                  <a:ext uri="{FF2B5EF4-FFF2-40B4-BE49-F238E27FC236}">
                    <a16:creationId xmlns:a16="http://schemas.microsoft.com/office/drawing/2014/main" id="{EA2DB5D1-4506-D474-1EAB-92FF2D5C680F}"/>
                  </a:ext>
                </a:extLst>
              </p:cNvPr>
              <p:cNvSpPr/>
              <p:nvPr/>
            </p:nvSpPr>
            <p:spPr>
              <a:xfrm>
                <a:off x="4357750" y="3468750"/>
                <a:ext cx="55325" cy="10875"/>
              </a:xfrm>
              <a:custGeom>
                <a:avLst/>
                <a:gdLst/>
                <a:ahLst/>
                <a:cxnLst/>
                <a:rect l="l" t="t" r="r" b="b"/>
                <a:pathLst>
                  <a:path w="2213" h="435" extrusionOk="0">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30;p38">
                <a:extLst>
                  <a:ext uri="{FF2B5EF4-FFF2-40B4-BE49-F238E27FC236}">
                    <a16:creationId xmlns:a16="http://schemas.microsoft.com/office/drawing/2014/main" id="{4A177264-F0E9-6D8D-0B30-D5F4756FDCBD}"/>
                  </a:ext>
                </a:extLst>
              </p:cNvPr>
              <p:cNvSpPr/>
              <p:nvPr/>
            </p:nvSpPr>
            <p:spPr>
              <a:xfrm>
                <a:off x="4537775" y="3557875"/>
                <a:ext cx="6375" cy="10575"/>
              </a:xfrm>
              <a:custGeom>
                <a:avLst/>
                <a:gdLst/>
                <a:ahLst/>
                <a:cxnLst/>
                <a:rect l="l" t="t" r="r" b="b"/>
                <a:pathLst>
                  <a:path w="255" h="423" extrusionOk="0">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31;p38">
                <a:extLst>
                  <a:ext uri="{FF2B5EF4-FFF2-40B4-BE49-F238E27FC236}">
                    <a16:creationId xmlns:a16="http://schemas.microsoft.com/office/drawing/2014/main" id="{CDD5A248-37C0-E46B-68ED-68EF3C2AF56B}"/>
                  </a:ext>
                </a:extLst>
              </p:cNvPr>
              <p:cNvSpPr/>
              <p:nvPr/>
            </p:nvSpPr>
            <p:spPr>
              <a:xfrm>
                <a:off x="3442250" y="3388375"/>
                <a:ext cx="637225" cy="187950"/>
              </a:xfrm>
              <a:custGeom>
                <a:avLst/>
                <a:gdLst/>
                <a:ahLst/>
                <a:cxnLst/>
                <a:rect l="l" t="t" r="r" b="b"/>
                <a:pathLst>
                  <a:path w="25489" h="7518" extrusionOk="0">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32;p38">
                <a:extLst>
                  <a:ext uri="{FF2B5EF4-FFF2-40B4-BE49-F238E27FC236}">
                    <a16:creationId xmlns:a16="http://schemas.microsoft.com/office/drawing/2014/main" id="{4EE16452-2CD9-D150-8BAD-E8AFD99D0A88}"/>
                  </a:ext>
                </a:extLst>
              </p:cNvPr>
              <p:cNvSpPr/>
              <p:nvPr/>
            </p:nvSpPr>
            <p:spPr>
              <a:xfrm>
                <a:off x="3393025" y="3486250"/>
                <a:ext cx="79650" cy="90375"/>
              </a:xfrm>
              <a:custGeom>
                <a:avLst/>
                <a:gdLst/>
                <a:ahLst/>
                <a:cxnLst/>
                <a:rect l="l" t="t" r="r" b="b"/>
                <a:pathLst>
                  <a:path w="3186" h="3615" extrusionOk="0">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33;p38">
                <a:extLst>
                  <a:ext uri="{FF2B5EF4-FFF2-40B4-BE49-F238E27FC236}">
                    <a16:creationId xmlns:a16="http://schemas.microsoft.com/office/drawing/2014/main" id="{8047176C-4B56-C8F1-AFE7-BA087AF6F78D}"/>
                  </a:ext>
                </a:extLst>
              </p:cNvPr>
              <p:cNvSpPr/>
              <p:nvPr/>
            </p:nvSpPr>
            <p:spPr>
              <a:xfrm>
                <a:off x="3351750" y="3523000"/>
                <a:ext cx="55975" cy="53625"/>
              </a:xfrm>
              <a:custGeom>
                <a:avLst/>
                <a:gdLst/>
                <a:ahLst/>
                <a:cxnLst/>
                <a:rect l="l" t="t" r="r" b="b"/>
                <a:pathLst>
                  <a:path w="2239" h="2145" extrusionOk="0">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34;p38">
                <a:extLst>
                  <a:ext uri="{FF2B5EF4-FFF2-40B4-BE49-F238E27FC236}">
                    <a16:creationId xmlns:a16="http://schemas.microsoft.com/office/drawing/2014/main" id="{00D4C70C-767D-C386-2D21-9FEE65BE8347}"/>
                  </a:ext>
                </a:extLst>
              </p:cNvPr>
              <p:cNvSpPr/>
              <p:nvPr/>
            </p:nvSpPr>
            <p:spPr>
              <a:xfrm>
                <a:off x="3418700" y="3489950"/>
                <a:ext cx="53975" cy="86500"/>
              </a:xfrm>
              <a:custGeom>
                <a:avLst/>
                <a:gdLst/>
                <a:ahLst/>
                <a:cxnLst/>
                <a:rect l="l" t="t" r="r" b="b"/>
                <a:pathLst>
                  <a:path w="2159" h="3460" extrusionOk="0">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35;p38">
                <a:extLst>
                  <a:ext uri="{FF2B5EF4-FFF2-40B4-BE49-F238E27FC236}">
                    <a16:creationId xmlns:a16="http://schemas.microsoft.com/office/drawing/2014/main" id="{1B83DA88-B188-B26A-2824-091302043C9C}"/>
                  </a:ext>
                </a:extLst>
              </p:cNvPr>
              <p:cNvSpPr/>
              <p:nvPr/>
            </p:nvSpPr>
            <p:spPr>
              <a:xfrm>
                <a:off x="3466975" y="3391650"/>
                <a:ext cx="612500" cy="184675"/>
              </a:xfrm>
              <a:custGeom>
                <a:avLst/>
                <a:gdLst/>
                <a:ahLst/>
                <a:cxnLst/>
                <a:rect l="l" t="t" r="r" b="b"/>
                <a:pathLst>
                  <a:path w="24500" h="7387" extrusionOk="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36;p38">
                <a:extLst>
                  <a:ext uri="{FF2B5EF4-FFF2-40B4-BE49-F238E27FC236}">
                    <a16:creationId xmlns:a16="http://schemas.microsoft.com/office/drawing/2014/main" id="{6143370B-4002-145D-A69C-FBFDFF08B236}"/>
                  </a:ext>
                </a:extLst>
              </p:cNvPr>
              <p:cNvSpPr/>
              <p:nvPr/>
            </p:nvSpPr>
            <p:spPr>
              <a:xfrm>
                <a:off x="3776400" y="3273675"/>
                <a:ext cx="36975" cy="62075"/>
              </a:xfrm>
              <a:custGeom>
                <a:avLst/>
                <a:gdLst/>
                <a:ahLst/>
                <a:cxnLst/>
                <a:rect l="l" t="t" r="r" b="b"/>
                <a:pathLst>
                  <a:path w="1479" h="2483" extrusionOk="0">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37;p38">
                <a:extLst>
                  <a:ext uri="{FF2B5EF4-FFF2-40B4-BE49-F238E27FC236}">
                    <a16:creationId xmlns:a16="http://schemas.microsoft.com/office/drawing/2014/main" id="{5C060C9E-E38F-6F9A-554D-A00B5AED2033}"/>
                  </a:ext>
                </a:extLst>
              </p:cNvPr>
              <p:cNvSpPr/>
              <p:nvPr/>
            </p:nvSpPr>
            <p:spPr>
              <a:xfrm>
                <a:off x="4040000" y="3330675"/>
                <a:ext cx="63325" cy="83775"/>
              </a:xfrm>
              <a:custGeom>
                <a:avLst/>
                <a:gdLst/>
                <a:ahLst/>
                <a:cxnLst/>
                <a:rect l="l" t="t" r="r" b="b"/>
                <a:pathLst>
                  <a:path w="2533" h="3351" extrusionOk="0">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38;p38">
                <a:extLst>
                  <a:ext uri="{FF2B5EF4-FFF2-40B4-BE49-F238E27FC236}">
                    <a16:creationId xmlns:a16="http://schemas.microsoft.com/office/drawing/2014/main" id="{01AF5AF5-691F-2ED2-7BCF-7A72B1C72947}"/>
                  </a:ext>
                </a:extLst>
              </p:cNvPr>
              <p:cNvSpPr/>
              <p:nvPr/>
            </p:nvSpPr>
            <p:spPr>
              <a:xfrm>
                <a:off x="3835100" y="3081325"/>
                <a:ext cx="38975" cy="59700"/>
              </a:xfrm>
              <a:custGeom>
                <a:avLst/>
                <a:gdLst/>
                <a:ahLst/>
                <a:cxnLst/>
                <a:rect l="l" t="t" r="r" b="b"/>
                <a:pathLst>
                  <a:path w="1559" h="2388" extrusionOk="0">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39;p38">
                <a:extLst>
                  <a:ext uri="{FF2B5EF4-FFF2-40B4-BE49-F238E27FC236}">
                    <a16:creationId xmlns:a16="http://schemas.microsoft.com/office/drawing/2014/main" id="{6EB18E4A-42F5-0022-EAD6-589F1F6FE656}"/>
                  </a:ext>
                </a:extLst>
              </p:cNvPr>
              <p:cNvSpPr/>
              <p:nvPr/>
            </p:nvSpPr>
            <p:spPr>
              <a:xfrm>
                <a:off x="3868125" y="3128300"/>
                <a:ext cx="212700" cy="70975"/>
              </a:xfrm>
              <a:custGeom>
                <a:avLst/>
                <a:gdLst/>
                <a:ahLst/>
                <a:cxnLst/>
                <a:rect l="l" t="t" r="r" b="b"/>
                <a:pathLst>
                  <a:path w="8508" h="2839" extrusionOk="0">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40;p38">
                <a:extLst>
                  <a:ext uri="{FF2B5EF4-FFF2-40B4-BE49-F238E27FC236}">
                    <a16:creationId xmlns:a16="http://schemas.microsoft.com/office/drawing/2014/main" id="{300705D5-071F-D558-2A0C-CD8A60E3FE65}"/>
                  </a:ext>
                </a:extLst>
              </p:cNvPr>
              <p:cNvSpPr/>
              <p:nvPr/>
            </p:nvSpPr>
            <p:spPr>
              <a:xfrm>
                <a:off x="4093600" y="3189950"/>
                <a:ext cx="17375" cy="123575"/>
              </a:xfrm>
              <a:custGeom>
                <a:avLst/>
                <a:gdLst/>
                <a:ahLst/>
                <a:cxnLst/>
                <a:rect l="l" t="t" r="r" b="b"/>
                <a:pathLst>
                  <a:path w="695" h="4943" extrusionOk="0">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41;p38">
                <a:extLst>
                  <a:ext uri="{FF2B5EF4-FFF2-40B4-BE49-F238E27FC236}">
                    <a16:creationId xmlns:a16="http://schemas.microsoft.com/office/drawing/2014/main" id="{5E2549C7-B5A4-FF41-1BA4-9EB75514A2B0}"/>
                  </a:ext>
                </a:extLst>
              </p:cNvPr>
              <p:cNvSpPr/>
              <p:nvPr/>
            </p:nvSpPr>
            <p:spPr>
              <a:xfrm>
                <a:off x="4140175" y="3123875"/>
                <a:ext cx="72575" cy="102300"/>
              </a:xfrm>
              <a:custGeom>
                <a:avLst/>
                <a:gdLst/>
                <a:ahLst/>
                <a:cxnLst/>
                <a:rect l="l" t="t" r="r" b="b"/>
                <a:pathLst>
                  <a:path w="2903" h="4092" extrusionOk="0">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42;p38">
                <a:extLst>
                  <a:ext uri="{FF2B5EF4-FFF2-40B4-BE49-F238E27FC236}">
                    <a16:creationId xmlns:a16="http://schemas.microsoft.com/office/drawing/2014/main" id="{C8642981-CCBE-7C52-61B0-2C02ACDB1903}"/>
                  </a:ext>
                </a:extLst>
              </p:cNvPr>
              <p:cNvSpPr/>
              <p:nvPr/>
            </p:nvSpPr>
            <p:spPr>
              <a:xfrm>
                <a:off x="3927975" y="2749650"/>
                <a:ext cx="63900" cy="74700"/>
              </a:xfrm>
              <a:custGeom>
                <a:avLst/>
                <a:gdLst/>
                <a:ahLst/>
                <a:cxnLst/>
                <a:rect l="l" t="t" r="r" b="b"/>
                <a:pathLst>
                  <a:path w="2556" h="2988" extrusionOk="0">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43;p38">
                <a:extLst>
                  <a:ext uri="{FF2B5EF4-FFF2-40B4-BE49-F238E27FC236}">
                    <a16:creationId xmlns:a16="http://schemas.microsoft.com/office/drawing/2014/main" id="{F34D4054-A373-F266-F83B-E9DDF7A08B48}"/>
                  </a:ext>
                </a:extLst>
              </p:cNvPr>
              <p:cNvSpPr/>
              <p:nvPr/>
            </p:nvSpPr>
            <p:spPr>
              <a:xfrm>
                <a:off x="4029300" y="2680625"/>
                <a:ext cx="24100" cy="68275"/>
              </a:xfrm>
              <a:custGeom>
                <a:avLst/>
                <a:gdLst/>
                <a:ahLst/>
                <a:cxnLst/>
                <a:rect l="l" t="t" r="r" b="b"/>
                <a:pathLst>
                  <a:path w="964" h="2731" extrusionOk="0">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44;p38">
                <a:extLst>
                  <a:ext uri="{FF2B5EF4-FFF2-40B4-BE49-F238E27FC236}">
                    <a16:creationId xmlns:a16="http://schemas.microsoft.com/office/drawing/2014/main" id="{AB9D4AF2-46AC-D356-1981-919B942350FC}"/>
                  </a:ext>
                </a:extLst>
              </p:cNvPr>
              <p:cNvSpPr/>
              <p:nvPr/>
            </p:nvSpPr>
            <p:spPr>
              <a:xfrm>
                <a:off x="4035725" y="2589875"/>
                <a:ext cx="22375" cy="25550"/>
              </a:xfrm>
              <a:custGeom>
                <a:avLst/>
                <a:gdLst/>
                <a:ahLst/>
                <a:cxnLst/>
                <a:rect l="l" t="t" r="r" b="b"/>
                <a:pathLst>
                  <a:path w="895" h="1022" extrusionOk="0">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45;p38">
                <a:extLst>
                  <a:ext uri="{FF2B5EF4-FFF2-40B4-BE49-F238E27FC236}">
                    <a16:creationId xmlns:a16="http://schemas.microsoft.com/office/drawing/2014/main" id="{DC72DF04-F997-46AE-1552-199FAA7F6E17}"/>
                  </a:ext>
                </a:extLst>
              </p:cNvPr>
              <p:cNvSpPr/>
              <p:nvPr/>
            </p:nvSpPr>
            <p:spPr>
              <a:xfrm>
                <a:off x="3831575" y="2701050"/>
                <a:ext cx="21100" cy="82225"/>
              </a:xfrm>
              <a:custGeom>
                <a:avLst/>
                <a:gdLst/>
                <a:ahLst/>
                <a:cxnLst/>
                <a:rect l="l" t="t" r="r" b="b"/>
                <a:pathLst>
                  <a:path w="844" h="3289" extrusionOk="0">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46;p38">
                <a:extLst>
                  <a:ext uri="{FF2B5EF4-FFF2-40B4-BE49-F238E27FC236}">
                    <a16:creationId xmlns:a16="http://schemas.microsoft.com/office/drawing/2014/main" id="{F1304FFD-0B26-2175-25A5-4A3BB267E216}"/>
                  </a:ext>
                </a:extLst>
              </p:cNvPr>
              <p:cNvSpPr/>
              <p:nvPr/>
            </p:nvSpPr>
            <p:spPr>
              <a:xfrm>
                <a:off x="3840875" y="2791150"/>
                <a:ext cx="26650" cy="4550"/>
              </a:xfrm>
              <a:custGeom>
                <a:avLst/>
                <a:gdLst/>
                <a:ahLst/>
                <a:cxnLst/>
                <a:rect l="l" t="t" r="r" b="b"/>
                <a:pathLst>
                  <a:path w="1066" h="182" extrusionOk="0">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947;p38">
                <a:extLst>
                  <a:ext uri="{FF2B5EF4-FFF2-40B4-BE49-F238E27FC236}">
                    <a16:creationId xmlns:a16="http://schemas.microsoft.com/office/drawing/2014/main" id="{E39E667A-8178-E39C-0311-C9DA996A6B0C}"/>
                  </a:ext>
                </a:extLst>
              </p:cNvPr>
              <p:cNvSpPr/>
              <p:nvPr/>
            </p:nvSpPr>
            <p:spPr>
              <a:xfrm>
                <a:off x="3840950" y="2798075"/>
                <a:ext cx="8475" cy="14500"/>
              </a:xfrm>
              <a:custGeom>
                <a:avLst/>
                <a:gdLst/>
                <a:ahLst/>
                <a:cxnLst/>
                <a:rect l="l" t="t" r="r" b="b"/>
                <a:pathLst>
                  <a:path w="339" h="580" extrusionOk="0">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48;p38">
                <a:extLst>
                  <a:ext uri="{FF2B5EF4-FFF2-40B4-BE49-F238E27FC236}">
                    <a16:creationId xmlns:a16="http://schemas.microsoft.com/office/drawing/2014/main" id="{83D511D2-285A-588D-1FA7-7C50C5680044}"/>
                  </a:ext>
                </a:extLst>
              </p:cNvPr>
              <p:cNvSpPr/>
              <p:nvPr/>
            </p:nvSpPr>
            <p:spPr>
              <a:xfrm>
                <a:off x="3840150" y="2667175"/>
                <a:ext cx="104825" cy="48600"/>
              </a:xfrm>
              <a:custGeom>
                <a:avLst/>
                <a:gdLst/>
                <a:ahLst/>
                <a:cxnLst/>
                <a:rect l="l" t="t" r="r" b="b"/>
                <a:pathLst>
                  <a:path w="4193" h="1944" extrusionOk="0">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949;p38">
                <a:extLst>
                  <a:ext uri="{FF2B5EF4-FFF2-40B4-BE49-F238E27FC236}">
                    <a16:creationId xmlns:a16="http://schemas.microsoft.com/office/drawing/2014/main" id="{3C554CBF-268B-FA1B-ADDE-E6F5EA728B1F}"/>
                  </a:ext>
                </a:extLst>
              </p:cNvPr>
              <p:cNvSpPr/>
              <p:nvPr/>
            </p:nvSpPr>
            <p:spPr>
              <a:xfrm>
                <a:off x="3656225" y="3018300"/>
                <a:ext cx="48325" cy="35950"/>
              </a:xfrm>
              <a:custGeom>
                <a:avLst/>
                <a:gdLst/>
                <a:ahLst/>
                <a:cxnLst/>
                <a:rect l="l" t="t" r="r" b="b"/>
                <a:pathLst>
                  <a:path w="1933" h="1438" extrusionOk="0">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50;p38">
                <a:extLst>
                  <a:ext uri="{FF2B5EF4-FFF2-40B4-BE49-F238E27FC236}">
                    <a16:creationId xmlns:a16="http://schemas.microsoft.com/office/drawing/2014/main" id="{25202B2F-E6BC-F948-F821-03C34C47D68F}"/>
                  </a:ext>
                </a:extLst>
              </p:cNvPr>
              <p:cNvSpPr/>
              <p:nvPr/>
            </p:nvSpPr>
            <p:spPr>
              <a:xfrm>
                <a:off x="3724400" y="3070525"/>
                <a:ext cx="69975" cy="47600"/>
              </a:xfrm>
              <a:custGeom>
                <a:avLst/>
                <a:gdLst/>
                <a:ahLst/>
                <a:cxnLst/>
                <a:rect l="l" t="t" r="r" b="b"/>
                <a:pathLst>
                  <a:path w="2799" h="1904" extrusionOk="0">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951;p38">
                <a:extLst>
                  <a:ext uri="{FF2B5EF4-FFF2-40B4-BE49-F238E27FC236}">
                    <a16:creationId xmlns:a16="http://schemas.microsoft.com/office/drawing/2014/main" id="{B43C3A7A-31BC-725E-F42B-569E37333177}"/>
                  </a:ext>
                </a:extLst>
              </p:cNvPr>
              <p:cNvSpPr/>
              <p:nvPr/>
            </p:nvSpPr>
            <p:spPr>
              <a:xfrm>
                <a:off x="3393250" y="2935250"/>
                <a:ext cx="127150" cy="113775"/>
              </a:xfrm>
              <a:custGeom>
                <a:avLst/>
                <a:gdLst/>
                <a:ahLst/>
                <a:cxnLst/>
                <a:rect l="l" t="t" r="r" b="b"/>
                <a:pathLst>
                  <a:path w="5086" h="4551" extrusionOk="0">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952;p38">
                <a:extLst>
                  <a:ext uri="{FF2B5EF4-FFF2-40B4-BE49-F238E27FC236}">
                    <a16:creationId xmlns:a16="http://schemas.microsoft.com/office/drawing/2014/main" id="{AFEFF70C-518C-AA13-B6E4-5F2915CE2F67}"/>
                  </a:ext>
                </a:extLst>
              </p:cNvPr>
              <p:cNvSpPr/>
              <p:nvPr/>
            </p:nvSpPr>
            <p:spPr>
              <a:xfrm>
                <a:off x="3346400" y="2915700"/>
                <a:ext cx="29300" cy="21725"/>
              </a:xfrm>
              <a:custGeom>
                <a:avLst/>
                <a:gdLst/>
                <a:ahLst/>
                <a:cxnLst/>
                <a:rect l="l" t="t" r="r" b="b"/>
                <a:pathLst>
                  <a:path w="1172" h="869" extrusionOk="0">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953;p38">
                <a:extLst>
                  <a:ext uri="{FF2B5EF4-FFF2-40B4-BE49-F238E27FC236}">
                    <a16:creationId xmlns:a16="http://schemas.microsoft.com/office/drawing/2014/main" id="{288068E6-6561-F133-4D79-A7B9B8938C93}"/>
                  </a:ext>
                </a:extLst>
              </p:cNvPr>
              <p:cNvSpPr/>
              <p:nvPr/>
            </p:nvSpPr>
            <p:spPr>
              <a:xfrm>
                <a:off x="3353625" y="2901375"/>
                <a:ext cx="30250" cy="25600"/>
              </a:xfrm>
              <a:custGeom>
                <a:avLst/>
                <a:gdLst/>
                <a:ahLst/>
                <a:cxnLst/>
                <a:rect l="l" t="t" r="r" b="b"/>
                <a:pathLst>
                  <a:path w="1210" h="1024" extrusionOk="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954;p38">
                <a:extLst>
                  <a:ext uri="{FF2B5EF4-FFF2-40B4-BE49-F238E27FC236}">
                    <a16:creationId xmlns:a16="http://schemas.microsoft.com/office/drawing/2014/main" id="{FF3F8897-2471-6811-DA76-726B27F075B2}"/>
                  </a:ext>
                </a:extLst>
              </p:cNvPr>
              <p:cNvSpPr/>
              <p:nvPr/>
            </p:nvSpPr>
            <p:spPr>
              <a:xfrm>
                <a:off x="3364675" y="2888950"/>
                <a:ext cx="28500" cy="27700"/>
              </a:xfrm>
              <a:custGeom>
                <a:avLst/>
                <a:gdLst/>
                <a:ahLst/>
                <a:cxnLst/>
                <a:rect l="l" t="t" r="r" b="b"/>
                <a:pathLst>
                  <a:path w="1140" h="1108" extrusionOk="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955;p38">
                <a:extLst>
                  <a:ext uri="{FF2B5EF4-FFF2-40B4-BE49-F238E27FC236}">
                    <a16:creationId xmlns:a16="http://schemas.microsoft.com/office/drawing/2014/main" id="{EFDF4EFB-B1C8-2F05-FA3F-9DE243E80888}"/>
                  </a:ext>
                </a:extLst>
              </p:cNvPr>
              <p:cNvSpPr/>
              <p:nvPr/>
            </p:nvSpPr>
            <p:spPr>
              <a:xfrm>
                <a:off x="3354000" y="2905025"/>
                <a:ext cx="52225" cy="63425"/>
              </a:xfrm>
              <a:custGeom>
                <a:avLst/>
                <a:gdLst/>
                <a:ahLst/>
                <a:cxnLst/>
                <a:rect l="l" t="t" r="r" b="b"/>
                <a:pathLst>
                  <a:path w="2089" h="2537" extrusionOk="0">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956;p38">
                <a:extLst>
                  <a:ext uri="{FF2B5EF4-FFF2-40B4-BE49-F238E27FC236}">
                    <a16:creationId xmlns:a16="http://schemas.microsoft.com/office/drawing/2014/main" id="{3B2FBE57-644D-2601-5A60-A88669DFE62F}"/>
                  </a:ext>
                </a:extLst>
              </p:cNvPr>
              <p:cNvSpPr/>
              <p:nvPr/>
            </p:nvSpPr>
            <p:spPr>
              <a:xfrm>
                <a:off x="3352350" y="2847300"/>
                <a:ext cx="51375" cy="48450"/>
              </a:xfrm>
              <a:custGeom>
                <a:avLst/>
                <a:gdLst/>
                <a:ahLst/>
                <a:cxnLst/>
                <a:rect l="l" t="t" r="r" b="b"/>
                <a:pathLst>
                  <a:path w="2055" h="1938" extrusionOk="0">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957;p38">
                <a:extLst>
                  <a:ext uri="{FF2B5EF4-FFF2-40B4-BE49-F238E27FC236}">
                    <a16:creationId xmlns:a16="http://schemas.microsoft.com/office/drawing/2014/main" id="{812303BB-FAB2-8EFD-57E2-F688FF53AFE0}"/>
                  </a:ext>
                </a:extLst>
              </p:cNvPr>
              <p:cNvSpPr/>
              <p:nvPr/>
            </p:nvSpPr>
            <p:spPr>
              <a:xfrm>
                <a:off x="3852650" y="2811025"/>
                <a:ext cx="79475" cy="88275"/>
              </a:xfrm>
              <a:custGeom>
                <a:avLst/>
                <a:gdLst/>
                <a:ahLst/>
                <a:cxnLst/>
                <a:rect l="l" t="t" r="r" b="b"/>
                <a:pathLst>
                  <a:path w="3179" h="3531" extrusionOk="0">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958;p38">
                <a:extLst>
                  <a:ext uri="{FF2B5EF4-FFF2-40B4-BE49-F238E27FC236}">
                    <a16:creationId xmlns:a16="http://schemas.microsoft.com/office/drawing/2014/main" id="{484B36CD-6DB2-8496-612D-AF784765EFBF}"/>
                  </a:ext>
                </a:extLst>
              </p:cNvPr>
              <p:cNvSpPr/>
              <p:nvPr/>
            </p:nvSpPr>
            <p:spPr>
              <a:xfrm>
                <a:off x="3914875" y="2864575"/>
                <a:ext cx="1100" cy="30975"/>
              </a:xfrm>
              <a:custGeom>
                <a:avLst/>
                <a:gdLst/>
                <a:ahLst/>
                <a:cxnLst/>
                <a:rect l="l" t="t" r="r" b="b"/>
                <a:pathLst>
                  <a:path w="44" h="1239" extrusionOk="0">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959;p38">
                <a:extLst>
                  <a:ext uri="{FF2B5EF4-FFF2-40B4-BE49-F238E27FC236}">
                    <a16:creationId xmlns:a16="http://schemas.microsoft.com/office/drawing/2014/main" id="{B1DE5167-E092-3E07-295A-ACA4360FF73B}"/>
                  </a:ext>
                </a:extLst>
              </p:cNvPr>
              <p:cNvSpPr/>
              <p:nvPr/>
            </p:nvSpPr>
            <p:spPr>
              <a:xfrm>
                <a:off x="3778675" y="3263275"/>
                <a:ext cx="102625" cy="119075"/>
              </a:xfrm>
              <a:custGeom>
                <a:avLst/>
                <a:gdLst/>
                <a:ahLst/>
                <a:cxnLst/>
                <a:rect l="l" t="t" r="r" b="b"/>
                <a:pathLst>
                  <a:path w="4105" h="4763" extrusionOk="0">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960;p38">
                <a:extLst>
                  <a:ext uri="{FF2B5EF4-FFF2-40B4-BE49-F238E27FC236}">
                    <a16:creationId xmlns:a16="http://schemas.microsoft.com/office/drawing/2014/main" id="{FD11C769-87A6-4110-1557-B7484E3ADB55}"/>
                  </a:ext>
                </a:extLst>
              </p:cNvPr>
              <p:cNvSpPr/>
              <p:nvPr/>
            </p:nvSpPr>
            <p:spPr>
              <a:xfrm>
                <a:off x="3840375" y="2685525"/>
                <a:ext cx="6900" cy="21125"/>
              </a:xfrm>
              <a:custGeom>
                <a:avLst/>
                <a:gdLst/>
                <a:ahLst/>
                <a:cxnLst/>
                <a:rect l="l" t="t" r="r" b="b"/>
                <a:pathLst>
                  <a:path w="276" h="845" extrusionOk="0">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961;p38">
                <a:extLst>
                  <a:ext uri="{FF2B5EF4-FFF2-40B4-BE49-F238E27FC236}">
                    <a16:creationId xmlns:a16="http://schemas.microsoft.com/office/drawing/2014/main" id="{72D30577-D611-1774-3460-43F80090A845}"/>
                  </a:ext>
                </a:extLst>
              </p:cNvPr>
              <p:cNvSpPr/>
              <p:nvPr/>
            </p:nvSpPr>
            <p:spPr>
              <a:xfrm>
                <a:off x="3877075" y="2700325"/>
                <a:ext cx="6900" cy="21150"/>
              </a:xfrm>
              <a:custGeom>
                <a:avLst/>
                <a:gdLst/>
                <a:ahLst/>
                <a:cxnLst/>
                <a:rect l="l" t="t" r="r" b="b"/>
                <a:pathLst>
                  <a:path w="276" h="846" extrusionOk="0">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962;p38">
                <a:extLst>
                  <a:ext uri="{FF2B5EF4-FFF2-40B4-BE49-F238E27FC236}">
                    <a16:creationId xmlns:a16="http://schemas.microsoft.com/office/drawing/2014/main" id="{1C2AA2B0-8331-111C-D337-39CE549091B2}"/>
                  </a:ext>
                </a:extLst>
              </p:cNvPr>
              <p:cNvSpPr/>
              <p:nvPr/>
            </p:nvSpPr>
            <p:spPr>
              <a:xfrm>
                <a:off x="3836100" y="2674725"/>
                <a:ext cx="24700" cy="11050"/>
              </a:xfrm>
              <a:custGeom>
                <a:avLst/>
                <a:gdLst/>
                <a:ahLst/>
                <a:cxnLst/>
                <a:rect l="l" t="t" r="r" b="b"/>
                <a:pathLst>
                  <a:path w="988" h="442" extrusionOk="0">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963;p38">
                <a:extLst>
                  <a:ext uri="{FF2B5EF4-FFF2-40B4-BE49-F238E27FC236}">
                    <a16:creationId xmlns:a16="http://schemas.microsoft.com/office/drawing/2014/main" id="{C3AA28F1-65CA-1DE6-B4E1-5D6088C4C96E}"/>
                  </a:ext>
                </a:extLst>
              </p:cNvPr>
              <p:cNvSpPr/>
              <p:nvPr/>
            </p:nvSpPr>
            <p:spPr>
              <a:xfrm>
                <a:off x="3871025" y="2688475"/>
                <a:ext cx="36825" cy="16700"/>
              </a:xfrm>
              <a:custGeom>
                <a:avLst/>
                <a:gdLst/>
                <a:ahLst/>
                <a:cxnLst/>
                <a:rect l="l" t="t" r="r" b="b"/>
                <a:pathLst>
                  <a:path w="1473" h="668" extrusionOk="0">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964;p38">
                <a:extLst>
                  <a:ext uri="{FF2B5EF4-FFF2-40B4-BE49-F238E27FC236}">
                    <a16:creationId xmlns:a16="http://schemas.microsoft.com/office/drawing/2014/main" id="{0F52CE60-B718-B57C-DA10-3BE158A4E7E8}"/>
                  </a:ext>
                </a:extLst>
              </p:cNvPr>
              <p:cNvSpPr/>
              <p:nvPr/>
            </p:nvSpPr>
            <p:spPr>
              <a:xfrm>
                <a:off x="4085525" y="2897300"/>
                <a:ext cx="55075" cy="217150"/>
              </a:xfrm>
              <a:custGeom>
                <a:avLst/>
                <a:gdLst/>
                <a:ahLst/>
                <a:cxnLst/>
                <a:rect l="l" t="t" r="r" b="b"/>
                <a:pathLst>
                  <a:path w="2203" h="8686" extrusionOk="0">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965;p38">
                <a:extLst>
                  <a:ext uri="{FF2B5EF4-FFF2-40B4-BE49-F238E27FC236}">
                    <a16:creationId xmlns:a16="http://schemas.microsoft.com/office/drawing/2014/main" id="{F470E4F4-2E28-7B0F-D519-CEABC27C5E16}"/>
                  </a:ext>
                </a:extLst>
              </p:cNvPr>
              <p:cNvSpPr/>
              <p:nvPr/>
            </p:nvSpPr>
            <p:spPr>
              <a:xfrm>
                <a:off x="3829475" y="2899425"/>
                <a:ext cx="42850" cy="221450"/>
              </a:xfrm>
              <a:custGeom>
                <a:avLst/>
                <a:gdLst/>
                <a:ahLst/>
                <a:cxnLst/>
                <a:rect l="l" t="t" r="r" b="b"/>
                <a:pathLst>
                  <a:path w="1714" h="8858" extrusionOk="0">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966;p38">
                <a:extLst>
                  <a:ext uri="{FF2B5EF4-FFF2-40B4-BE49-F238E27FC236}">
                    <a16:creationId xmlns:a16="http://schemas.microsoft.com/office/drawing/2014/main" id="{6D32C0EA-3FCD-3D5E-5E35-621E3D0C1E79}"/>
                  </a:ext>
                </a:extLst>
              </p:cNvPr>
              <p:cNvSpPr/>
              <p:nvPr/>
            </p:nvSpPr>
            <p:spPr>
              <a:xfrm>
                <a:off x="3502825" y="2985850"/>
                <a:ext cx="17575" cy="63175"/>
              </a:xfrm>
              <a:custGeom>
                <a:avLst/>
                <a:gdLst/>
                <a:ahLst/>
                <a:cxnLst/>
                <a:rect l="l" t="t" r="r" b="b"/>
                <a:pathLst>
                  <a:path w="703" h="2527" extrusionOk="0">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967;p38">
                <a:extLst>
                  <a:ext uri="{FF2B5EF4-FFF2-40B4-BE49-F238E27FC236}">
                    <a16:creationId xmlns:a16="http://schemas.microsoft.com/office/drawing/2014/main" id="{77F6FB49-D812-1968-A8F7-47792191E130}"/>
                  </a:ext>
                </a:extLst>
              </p:cNvPr>
              <p:cNvSpPr/>
              <p:nvPr/>
            </p:nvSpPr>
            <p:spPr>
              <a:xfrm>
                <a:off x="2976800" y="3567200"/>
                <a:ext cx="194150" cy="6800"/>
              </a:xfrm>
              <a:custGeom>
                <a:avLst/>
                <a:gdLst/>
                <a:ahLst/>
                <a:cxnLst/>
                <a:rect l="l" t="t" r="r" b="b"/>
                <a:pathLst>
                  <a:path w="7766" h="272" extrusionOk="0">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968;p38">
                <a:extLst>
                  <a:ext uri="{FF2B5EF4-FFF2-40B4-BE49-F238E27FC236}">
                    <a16:creationId xmlns:a16="http://schemas.microsoft.com/office/drawing/2014/main" id="{15365D07-31FE-6924-FB13-A9508539E9C0}"/>
                  </a:ext>
                </a:extLst>
              </p:cNvPr>
              <p:cNvSpPr/>
              <p:nvPr/>
            </p:nvSpPr>
            <p:spPr>
              <a:xfrm>
                <a:off x="3615175" y="3251725"/>
                <a:ext cx="252125" cy="179100"/>
              </a:xfrm>
              <a:custGeom>
                <a:avLst/>
                <a:gdLst/>
                <a:ahLst/>
                <a:cxnLst/>
                <a:rect l="l" t="t" r="r" b="b"/>
                <a:pathLst>
                  <a:path w="10085" h="7164" extrusionOk="0">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969;p38">
                <a:extLst>
                  <a:ext uri="{FF2B5EF4-FFF2-40B4-BE49-F238E27FC236}">
                    <a16:creationId xmlns:a16="http://schemas.microsoft.com/office/drawing/2014/main" id="{5CF6112D-BEB0-306F-635C-2577D2C17E74}"/>
                  </a:ext>
                </a:extLst>
              </p:cNvPr>
              <p:cNvSpPr/>
              <p:nvPr/>
            </p:nvSpPr>
            <p:spPr>
              <a:xfrm>
                <a:off x="3832850" y="2600350"/>
                <a:ext cx="180400" cy="139375"/>
              </a:xfrm>
              <a:custGeom>
                <a:avLst/>
                <a:gdLst/>
                <a:ahLst/>
                <a:cxnLst/>
                <a:rect l="l" t="t" r="r" b="b"/>
                <a:pathLst>
                  <a:path w="7216" h="5575" extrusionOk="0">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970;p38">
                <a:extLst>
                  <a:ext uri="{FF2B5EF4-FFF2-40B4-BE49-F238E27FC236}">
                    <a16:creationId xmlns:a16="http://schemas.microsoft.com/office/drawing/2014/main" id="{E2972275-C741-ADB3-4CB6-23EE5B713CE6}"/>
                  </a:ext>
                </a:extLst>
              </p:cNvPr>
              <p:cNvSpPr/>
              <p:nvPr/>
            </p:nvSpPr>
            <p:spPr>
              <a:xfrm>
                <a:off x="3990125" y="2724375"/>
                <a:ext cx="163925" cy="168625"/>
              </a:xfrm>
              <a:custGeom>
                <a:avLst/>
                <a:gdLst/>
                <a:ahLst/>
                <a:cxnLst/>
                <a:rect l="l" t="t" r="r" b="b"/>
                <a:pathLst>
                  <a:path w="6557" h="6745" extrusionOk="0">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971;p38">
                <a:extLst>
                  <a:ext uri="{FF2B5EF4-FFF2-40B4-BE49-F238E27FC236}">
                    <a16:creationId xmlns:a16="http://schemas.microsoft.com/office/drawing/2014/main" id="{CDD924CC-BA33-B291-82C6-1DCBF9D13A56}"/>
                  </a:ext>
                </a:extLst>
              </p:cNvPr>
              <p:cNvSpPr/>
              <p:nvPr/>
            </p:nvSpPr>
            <p:spPr>
              <a:xfrm>
                <a:off x="3618275" y="3396125"/>
                <a:ext cx="249650" cy="35225"/>
              </a:xfrm>
              <a:custGeom>
                <a:avLst/>
                <a:gdLst/>
                <a:ahLst/>
                <a:cxnLst/>
                <a:rect l="l" t="t" r="r" b="b"/>
                <a:pathLst>
                  <a:path w="9986" h="1409" extrusionOk="0">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972;p38">
                <a:extLst>
                  <a:ext uri="{FF2B5EF4-FFF2-40B4-BE49-F238E27FC236}">
                    <a16:creationId xmlns:a16="http://schemas.microsoft.com/office/drawing/2014/main" id="{4E0C8EB4-7176-ACFD-C18F-034D117ACC96}"/>
                  </a:ext>
                </a:extLst>
              </p:cNvPr>
              <p:cNvSpPr/>
              <p:nvPr/>
            </p:nvSpPr>
            <p:spPr>
              <a:xfrm>
                <a:off x="3346475" y="2915025"/>
                <a:ext cx="29975" cy="23075"/>
              </a:xfrm>
              <a:custGeom>
                <a:avLst/>
                <a:gdLst/>
                <a:ahLst/>
                <a:cxnLst/>
                <a:rect l="l" t="t" r="r" b="b"/>
                <a:pathLst>
                  <a:path w="1199" h="923" extrusionOk="0">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973;p38">
                <a:extLst>
                  <a:ext uri="{FF2B5EF4-FFF2-40B4-BE49-F238E27FC236}">
                    <a16:creationId xmlns:a16="http://schemas.microsoft.com/office/drawing/2014/main" id="{D53499D5-F85E-E580-2814-AC93D46CC9F1}"/>
                  </a:ext>
                </a:extLst>
              </p:cNvPr>
              <p:cNvSpPr/>
              <p:nvPr/>
            </p:nvSpPr>
            <p:spPr>
              <a:xfrm>
                <a:off x="3353725" y="2900700"/>
                <a:ext cx="30875" cy="26975"/>
              </a:xfrm>
              <a:custGeom>
                <a:avLst/>
                <a:gdLst/>
                <a:ahLst/>
                <a:cxnLst/>
                <a:rect l="l" t="t" r="r" b="b"/>
                <a:pathLst>
                  <a:path w="1235" h="1079" extrusionOk="0">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974;p38">
                <a:extLst>
                  <a:ext uri="{FF2B5EF4-FFF2-40B4-BE49-F238E27FC236}">
                    <a16:creationId xmlns:a16="http://schemas.microsoft.com/office/drawing/2014/main" id="{2406A406-76F7-67A9-7559-E20BD250ED3E}"/>
                  </a:ext>
                </a:extLst>
              </p:cNvPr>
              <p:cNvSpPr/>
              <p:nvPr/>
            </p:nvSpPr>
            <p:spPr>
              <a:xfrm>
                <a:off x="3364750" y="2888275"/>
                <a:ext cx="29150" cy="29025"/>
              </a:xfrm>
              <a:custGeom>
                <a:avLst/>
                <a:gdLst/>
                <a:ahLst/>
                <a:cxnLst/>
                <a:rect l="l" t="t" r="r" b="b"/>
                <a:pathLst>
                  <a:path w="1166" h="1161" extrusionOk="0">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975;p38">
                <a:extLst>
                  <a:ext uri="{FF2B5EF4-FFF2-40B4-BE49-F238E27FC236}">
                    <a16:creationId xmlns:a16="http://schemas.microsoft.com/office/drawing/2014/main" id="{69408ECB-7595-78E0-4E10-8BD0603DB7FA}"/>
                  </a:ext>
                </a:extLst>
              </p:cNvPr>
              <p:cNvSpPr/>
              <p:nvPr/>
            </p:nvSpPr>
            <p:spPr>
              <a:xfrm>
                <a:off x="3373100" y="2886875"/>
                <a:ext cx="51975" cy="81575"/>
              </a:xfrm>
              <a:custGeom>
                <a:avLst/>
                <a:gdLst/>
                <a:ahLst/>
                <a:cxnLst/>
                <a:rect l="l" t="t" r="r" b="b"/>
                <a:pathLst>
                  <a:path w="2079" h="3263" extrusionOk="0">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976;p38">
                <a:extLst>
                  <a:ext uri="{FF2B5EF4-FFF2-40B4-BE49-F238E27FC236}">
                    <a16:creationId xmlns:a16="http://schemas.microsoft.com/office/drawing/2014/main" id="{E0DE48DD-5DF7-E836-F180-93BFB4B66902}"/>
                  </a:ext>
                </a:extLst>
              </p:cNvPr>
              <p:cNvSpPr/>
              <p:nvPr/>
            </p:nvSpPr>
            <p:spPr>
              <a:xfrm>
                <a:off x="3376350" y="2886175"/>
                <a:ext cx="46400" cy="35750"/>
              </a:xfrm>
              <a:custGeom>
                <a:avLst/>
                <a:gdLst/>
                <a:ahLst/>
                <a:cxnLst/>
                <a:rect l="l" t="t" r="r" b="b"/>
                <a:pathLst>
                  <a:path w="1856" h="1430" extrusionOk="0">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977;p38">
                <a:extLst>
                  <a:ext uri="{FF2B5EF4-FFF2-40B4-BE49-F238E27FC236}">
                    <a16:creationId xmlns:a16="http://schemas.microsoft.com/office/drawing/2014/main" id="{06F9DB37-50AB-E3A4-2E0F-11FB520EDA7F}"/>
                  </a:ext>
                </a:extLst>
              </p:cNvPr>
              <p:cNvSpPr/>
              <p:nvPr/>
            </p:nvSpPr>
            <p:spPr>
              <a:xfrm>
                <a:off x="2974500" y="2561175"/>
                <a:ext cx="1569875" cy="1016150"/>
              </a:xfrm>
              <a:custGeom>
                <a:avLst/>
                <a:gdLst/>
                <a:ahLst/>
                <a:cxnLst/>
                <a:rect l="l" t="t" r="r" b="b"/>
                <a:pathLst>
                  <a:path w="62795" h="40646" extrusionOk="0">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978;p38">
                <a:extLst>
                  <a:ext uri="{FF2B5EF4-FFF2-40B4-BE49-F238E27FC236}">
                    <a16:creationId xmlns:a16="http://schemas.microsoft.com/office/drawing/2014/main" id="{DB2B81C3-14A1-A364-C31D-CE510D56303F}"/>
                  </a:ext>
                </a:extLst>
              </p:cNvPr>
              <p:cNvSpPr/>
              <p:nvPr/>
            </p:nvSpPr>
            <p:spPr>
              <a:xfrm>
                <a:off x="3493200" y="3075925"/>
                <a:ext cx="320900" cy="260475"/>
              </a:xfrm>
              <a:custGeom>
                <a:avLst/>
                <a:gdLst/>
                <a:ahLst/>
                <a:cxnLst/>
                <a:rect l="l" t="t" r="r" b="b"/>
                <a:pathLst>
                  <a:path w="12836" h="10419" extrusionOk="0">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979;p38">
                <a:extLst>
                  <a:ext uri="{FF2B5EF4-FFF2-40B4-BE49-F238E27FC236}">
                    <a16:creationId xmlns:a16="http://schemas.microsoft.com/office/drawing/2014/main" id="{D9A8F46B-82B5-8EB2-2A79-CCDA941B3074}"/>
                  </a:ext>
                </a:extLst>
              </p:cNvPr>
              <p:cNvSpPr/>
              <p:nvPr/>
            </p:nvSpPr>
            <p:spPr>
              <a:xfrm>
                <a:off x="3137250" y="3467900"/>
                <a:ext cx="9950" cy="14600"/>
              </a:xfrm>
              <a:custGeom>
                <a:avLst/>
                <a:gdLst/>
                <a:ahLst/>
                <a:cxnLst/>
                <a:rect l="l" t="t" r="r" b="b"/>
                <a:pathLst>
                  <a:path w="398" h="584" extrusionOk="0">
                    <a:moveTo>
                      <a:pt x="352" y="1"/>
                    </a:moveTo>
                    <a:lnTo>
                      <a:pt x="0" y="554"/>
                    </a:lnTo>
                    <a:lnTo>
                      <a:pt x="46" y="583"/>
                    </a:lnTo>
                    <a:lnTo>
                      <a:pt x="398" y="30"/>
                    </a:lnTo>
                    <a:lnTo>
                      <a:pt x="352"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980;p38">
                <a:extLst>
                  <a:ext uri="{FF2B5EF4-FFF2-40B4-BE49-F238E27FC236}">
                    <a16:creationId xmlns:a16="http://schemas.microsoft.com/office/drawing/2014/main" id="{39D49A99-C29F-259F-D91D-877111489337}"/>
                  </a:ext>
                </a:extLst>
              </p:cNvPr>
              <p:cNvSpPr/>
              <p:nvPr/>
            </p:nvSpPr>
            <p:spPr>
              <a:xfrm>
                <a:off x="3177750" y="3513275"/>
                <a:ext cx="8950" cy="9200"/>
              </a:xfrm>
              <a:custGeom>
                <a:avLst/>
                <a:gdLst/>
                <a:ahLst/>
                <a:cxnLst/>
                <a:rect l="l" t="t" r="r" b="b"/>
                <a:pathLst>
                  <a:path w="358" h="368" extrusionOk="0">
                    <a:moveTo>
                      <a:pt x="319" y="1"/>
                    </a:moveTo>
                    <a:lnTo>
                      <a:pt x="1" y="331"/>
                    </a:lnTo>
                    <a:lnTo>
                      <a:pt x="41" y="367"/>
                    </a:lnTo>
                    <a:lnTo>
                      <a:pt x="357" y="37"/>
                    </a:lnTo>
                    <a:lnTo>
                      <a:pt x="319"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981;p38">
                <a:extLst>
                  <a:ext uri="{FF2B5EF4-FFF2-40B4-BE49-F238E27FC236}">
                    <a16:creationId xmlns:a16="http://schemas.microsoft.com/office/drawing/2014/main" id="{5D158A70-0E66-6938-3436-9856CB9EDBB4}"/>
                  </a:ext>
                </a:extLst>
              </p:cNvPr>
              <p:cNvSpPr/>
              <p:nvPr/>
            </p:nvSpPr>
            <p:spPr>
              <a:xfrm>
                <a:off x="3125425" y="3449900"/>
                <a:ext cx="72300" cy="81675"/>
              </a:xfrm>
              <a:custGeom>
                <a:avLst/>
                <a:gdLst/>
                <a:ahLst/>
                <a:cxnLst/>
                <a:rect l="l" t="t" r="r" b="b"/>
                <a:pathLst>
                  <a:path w="2892" h="3267" extrusionOk="0">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982;p38">
                <a:extLst>
                  <a:ext uri="{FF2B5EF4-FFF2-40B4-BE49-F238E27FC236}">
                    <a16:creationId xmlns:a16="http://schemas.microsoft.com/office/drawing/2014/main" id="{457AC22D-697F-B484-0BC3-3677F9FA1392}"/>
                  </a:ext>
                </a:extLst>
              </p:cNvPr>
              <p:cNvSpPr/>
              <p:nvPr/>
            </p:nvSpPr>
            <p:spPr>
              <a:xfrm>
                <a:off x="3440875" y="3485900"/>
                <a:ext cx="26625" cy="90875"/>
              </a:xfrm>
              <a:custGeom>
                <a:avLst/>
                <a:gdLst/>
                <a:ahLst/>
                <a:cxnLst/>
                <a:rect l="l" t="t" r="r" b="b"/>
                <a:pathLst>
                  <a:path w="1065" h="3635" extrusionOk="0">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983;p38">
                <a:extLst>
                  <a:ext uri="{FF2B5EF4-FFF2-40B4-BE49-F238E27FC236}">
                    <a16:creationId xmlns:a16="http://schemas.microsoft.com/office/drawing/2014/main" id="{44D1D94A-DEA4-2D9A-23C4-014AB2D82B8C}"/>
                  </a:ext>
                </a:extLst>
              </p:cNvPr>
              <p:cNvSpPr/>
              <p:nvPr/>
            </p:nvSpPr>
            <p:spPr>
              <a:xfrm>
                <a:off x="3555350" y="3102875"/>
                <a:ext cx="159450" cy="36275"/>
              </a:xfrm>
              <a:custGeom>
                <a:avLst/>
                <a:gdLst/>
                <a:ahLst/>
                <a:cxnLst/>
                <a:rect l="l" t="t" r="r" b="b"/>
                <a:pathLst>
                  <a:path w="6378" h="1451" extrusionOk="0">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984;p38">
                <a:extLst>
                  <a:ext uri="{FF2B5EF4-FFF2-40B4-BE49-F238E27FC236}">
                    <a16:creationId xmlns:a16="http://schemas.microsoft.com/office/drawing/2014/main" id="{0E9F009D-56AC-B2B5-838E-3422FD07C948}"/>
                  </a:ext>
                </a:extLst>
              </p:cNvPr>
              <p:cNvSpPr/>
              <p:nvPr/>
            </p:nvSpPr>
            <p:spPr>
              <a:xfrm>
                <a:off x="3762750" y="3232900"/>
                <a:ext cx="54100" cy="65825"/>
              </a:xfrm>
              <a:custGeom>
                <a:avLst/>
                <a:gdLst/>
                <a:ahLst/>
                <a:cxnLst/>
                <a:rect l="l" t="t" r="r" b="b"/>
                <a:pathLst>
                  <a:path w="2164" h="2633" extrusionOk="0">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985;p38">
                <a:extLst>
                  <a:ext uri="{FF2B5EF4-FFF2-40B4-BE49-F238E27FC236}">
                    <a16:creationId xmlns:a16="http://schemas.microsoft.com/office/drawing/2014/main" id="{0B236F4C-7BFC-8D00-EB1E-CB705E785086}"/>
                  </a:ext>
                </a:extLst>
              </p:cNvPr>
              <p:cNvSpPr/>
              <p:nvPr/>
            </p:nvSpPr>
            <p:spPr>
              <a:xfrm>
                <a:off x="3804975" y="3223000"/>
                <a:ext cx="30500" cy="36100"/>
              </a:xfrm>
              <a:custGeom>
                <a:avLst/>
                <a:gdLst/>
                <a:ahLst/>
                <a:cxnLst/>
                <a:rect l="l" t="t" r="r" b="b"/>
                <a:pathLst>
                  <a:path w="1220" h="1444" extrusionOk="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53"/>
                                        </p:tgtEl>
                                        <p:attrNameLst>
                                          <p:attrName>style.visibility</p:attrName>
                                        </p:attrNameLst>
                                      </p:cBhvr>
                                      <p:to>
                                        <p:strVal val="visible"/>
                                      </p:to>
                                    </p:set>
                                    <p:animEffect transition="in" filter="barn(inVertical)">
                                      <p:cBhvr>
                                        <p:cTn id="7" dur="500"/>
                                        <p:tgtEl>
                                          <p:spTgt spid="45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54">
                                            <p:txEl>
                                              <p:pRg st="0" end="0"/>
                                            </p:txEl>
                                          </p:spTgt>
                                        </p:tgtEl>
                                        <p:attrNameLst>
                                          <p:attrName>style.visibility</p:attrName>
                                        </p:attrNameLst>
                                      </p:cBhvr>
                                      <p:to>
                                        <p:strVal val="visible"/>
                                      </p:to>
                                    </p:set>
                                    <p:animEffect transition="in" filter="wipe(down)">
                                      <p:cBhvr>
                                        <p:cTn id="12" dur="500"/>
                                        <p:tgtEl>
                                          <p:spTgt spid="45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3" grpId="0"/>
      <p:bldP spid="454" grpId="0" build="p"/>
      <p:bldP spid="5" grpId="0"/>
    </p:bldLst>
  </p:timing>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249</TotalTime>
  <Words>331</Words>
  <Application>Microsoft Office PowerPoint</Application>
  <PresentationFormat>On-screen Show (16:9)</PresentationFormat>
  <Paragraphs>34</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Golos Text Medium</vt:lpstr>
      <vt:lpstr>Courier New</vt:lpstr>
      <vt:lpstr>Golos Text</vt:lpstr>
      <vt:lpstr>Bebas Neue</vt:lpstr>
      <vt:lpstr>Artificial Intelligence by Slidesgo</vt:lpstr>
      <vt:lpstr>Car-Pooling System</vt:lpstr>
      <vt:lpstr>Introduction</vt:lpstr>
      <vt:lpstr>Overview of Car-Pooling System</vt:lpstr>
      <vt:lpstr>Car-Pooling System</vt:lpstr>
      <vt:lpstr>PowerPoint Presentation</vt:lpstr>
      <vt:lpstr>PowerPoint Presentation</vt:lpstr>
      <vt:lpstr>One thing I learned is that stakeholders are like kids in a candy shop—they want everything, but the budget says they can only have one piece!</vt:lpstr>
      <vt:lpstr>Challenges</vt:lpstr>
      <vt:lpstr>Car-Pooling System</vt:lpstr>
      <vt:lpstr>We brought all the stakeholders together to make decisions. It felt like a family dinner—everyone had an opinion, but somehow, we got through it.</vt:lpstr>
      <vt:lpstr>Requirement elicitation teaches you patience. Like when you explain an idea and someone says, ‘That’s great, but can we make it completely different?</vt:lpstr>
      <vt:lpstr>Car-Pooling System</vt:lpstr>
      <vt:lpstr>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Car-Pooling System</dc:title>
  <cp:lastModifiedBy>Shayan Rasool</cp:lastModifiedBy>
  <cp:revision>32</cp:revision>
  <dcterms:modified xsi:type="dcterms:W3CDTF">2024-12-05T21:10:24Z</dcterms:modified>
</cp:coreProperties>
</file>